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38A3B-F3CA-474A-82D7-05849C0A2DDA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F423-BF9D-417C-906A-D2D6CB03E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41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32715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9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51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7834402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51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78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138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1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71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79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55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870FBD-6EE0-442A-A931-B3ABC20C7CA3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6A886C-650B-4AE7-9E3D-A475591993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4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規畫路線 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27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點選「路線</a:t>
            </a:r>
            <a:r>
              <a:rPr lang="zh-TW" altLang="en-US" dirty="0"/>
              <a:t>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2562896" y="1918952"/>
            <a:ext cx="283335" cy="2704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58" y="1649408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16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輸入起點及目的地</a:t>
            </a:r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03" y="1545033"/>
            <a:ext cx="701053" cy="108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56823" y="2085033"/>
            <a:ext cx="1996225" cy="54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98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路線規劃結果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9" t="11941" b="6464"/>
          <a:stretch/>
        </p:blipFill>
        <p:spPr>
          <a:xfrm>
            <a:off x="1324251" y="1417638"/>
            <a:ext cx="5733498" cy="41975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71" y="1417638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17443" y="1896751"/>
            <a:ext cx="1983345" cy="31131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886C-650B-4AE7-9E3D-A4755919931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230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34</TotalTime>
  <Words>17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Calibri</vt:lpstr>
      <vt:lpstr>Century Schoolbook</vt:lpstr>
      <vt:lpstr>Wingdings</vt:lpstr>
      <vt:lpstr>Wingdings 2</vt:lpstr>
      <vt:lpstr>佈景主題6</vt:lpstr>
      <vt:lpstr>規畫路線 </vt:lpstr>
      <vt:lpstr>點選「路線」</vt:lpstr>
      <vt:lpstr>輸入起點及目的地</vt:lpstr>
      <vt:lpstr>路線規劃結果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規畫路線</dc:title>
  <dc:creator>湘</dc:creator>
  <cp:lastModifiedBy>湘</cp:lastModifiedBy>
  <cp:revision>5</cp:revision>
  <dcterms:created xsi:type="dcterms:W3CDTF">2015-08-20T07:11:47Z</dcterms:created>
  <dcterms:modified xsi:type="dcterms:W3CDTF">2015-08-25T02:40:37Z</dcterms:modified>
</cp:coreProperties>
</file>