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FF89C-3F1C-40FA-BBCE-C08914FB46D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005B4-0F5B-4E2E-9208-0123E048F8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90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8273EF-3261-42D2-ACA3-771C912611EF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221816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25F-3AC4-4DD0-AA83-35D07C7B4751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90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89A7-E471-4F12-A40B-E686B8F93866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15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8781-C852-4416-BD1E-3D9F0913B8F7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76730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A84F0AC-35AE-4473-8CD7-244D5596ABDA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763E26-219B-4951-B138-C05F3B89C3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67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17ED-1132-4089-A927-EDE081564F82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704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CF0C-57DF-4453-8D46-752CBEE3311A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3749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32F0A7-46BC-47FB-963D-61F2691E4B9C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763E26-219B-4951-B138-C05F3B89C3E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76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3A4-5F4D-442E-9B16-EF81D173C72C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24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02869A-C0C1-4A09-9D39-AF0AB58C2D5C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763E26-219B-4951-B138-C05F3B89C3E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01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8906F6-EE55-44D6-A4F3-67575143FB4B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763E26-219B-4951-B138-C05F3B89C3E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42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30FBD7-CB3D-43E3-AD64-1C00A5F20BC2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763E26-219B-4951-B138-C05F3B89C3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57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搜尋地點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12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在搜尋列打上</a:t>
            </a:r>
            <a:r>
              <a:rPr lang="zh-TW" altLang="en-US" dirty="0"/>
              <a:t>地</a:t>
            </a:r>
            <a:r>
              <a:rPr lang="zh-TW" altLang="en-US" dirty="0" smtClean="0"/>
              <a:t>名或地</a:t>
            </a:r>
            <a:r>
              <a:rPr lang="zh-TW" altLang="en-US" dirty="0"/>
              <a:t>址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592428" y="1983347"/>
            <a:ext cx="2047741" cy="2060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14" y="1778787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3747752" y="3212280"/>
            <a:ext cx="953037" cy="3090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E26-219B-4951-B138-C05F3B89C3E4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22" y="1896875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14</TotalTime>
  <Words>12</Words>
  <Application>Microsoft Office PowerPoint</Application>
  <PresentationFormat>如螢幕大小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新細明體</vt:lpstr>
      <vt:lpstr>Calibri</vt:lpstr>
      <vt:lpstr>Century Schoolbook</vt:lpstr>
      <vt:lpstr>Wingdings</vt:lpstr>
      <vt:lpstr>Wingdings 2</vt:lpstr>
      <vt:lpstr>佈景主題6</vt:lpstr>
      <vt:lpstr>搜尋地點</vt:lpstr>
      <vt:lpstr>在搜尋列打上地名或地址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搜尋地點</dc:title>
  <dc:creator>湘</dc:creator>
  <cp:lastModifiedBy>湘</cp:lastModifiedBy>
  <cp:revision>4</cp:revision>
  <dcterms:created xsi:type="dcterms:W3CDTF">2015-08-20T06:59:44Z</dcterms:created>
  <dcterms:modified xsi:type="dcterms:W3CDTF">2015-08-25T02:54:15Z</dcterms:modified>
</cp:coreProperties>
</file>