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9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07ABF-3B81-4F35-83A1-355A1F7279D8}" type="datetimeFigureOut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6B558-EDBF-4125-AC08-9345D876A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357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9DA630C-970B-4418-BEBF-F7E3A96C3F2F}" type="datetimeFigureOut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-30776" y="0"/>
            <a:ext cx="492443" cy="6000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1058841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630C-970B-4418-BEBF-F7E3A96C3F2F}" type="datetimeFigureOut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CDB5-836F-4204-8F88-5986D36D03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86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630C-970B-4418-BEBF-F7E3A96C3F2F}" type="datetimeFigureOut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CDB5-836F-4204-8F88-5986D36D03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432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630C-970B-4418-BEBF-F7E3A96C3F2F}" type="datetimeFigureOut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CDB5-836F-4204-8F88-5986D36D035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400" y="6473952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53348006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9DA630C-970B-4418-BEBF-F7E3A96C3F2F}" type="datetimeFigureOut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EEFCDB5-836F-4204-8F88-5986D36D03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5873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630C-970B-4418-BEBF-F7E3A96C3F2F}" type="datetimeFigureOut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CDB5-836F-4204-8F88-5986D36D035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12373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630C-970B-4418-BEBF-F7E3A96C3F2F}" type="datetimeFigureOut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CDB5-836F-4204-8F88-5986D36D035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9278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9DA630C-970B-4418-BEBF-F7E3A96C3F2F}" type="datetimeFigureOut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EFCDB5-836F-4204-8F88-5986D36D035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39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630C-970B-4418-BEBF-F7E3A96C3F2F}" type="datetimeFigureOut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CDB5-836F-4204-8F88-5986D36D03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174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9DA630C-970B-4418-BEBF-F7E3A96C3F2F}" type="datetimeFigureOut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EFCDB5-836F-4204-8F88-5986D36D035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979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9DA630C-970B-4418-BEBF-F7E3A96C3F2F}" type="datetimeFigureOut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EFCDB5-836F-4204-8F88-5986D36D035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886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9DA630C-970B-4418-BEBF-F7E3A96C3F2F}" type="datetimeFigureOut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EFCDB5-836F-4204-8F88-5986D36D03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977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進入</a:t>
            </a:r>
            <a:r>
              <a:rPr lang="en-US" altLang="zh-TW" sz="3200"/>
              <a:t>G</a:t>
            </a:r>
            <a:r>
              <a:rPr lang="en-US" altLang="zh-TW" sz="3200" cap="none"/>
              <a:t>oogle</a:t>
            </a:r>
            <a:r>
              <a:rPr lang="zh-TW" altLang="en-US" smtClean="0"/>
              <a:t>地球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468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 smtClean="0"/>
              <a:t>點選左下方</a:t>
            </a:r>
            <a:r>
              <a:rPr lang="zh-TW" altLang="en-US" dirty="0"/>
              <a:t>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847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27" y="4236633"/>
            <a:ext cx="500134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92805" y="5316633"/>
            <a:ext cx="392621" cy="31235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CDB5-836F-4204-8F88-5986D36D035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30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7"/>
            <a:ext cx="7467600" cy="4198475"/>
          </a:xfrm>
        </p:spPr>
      </p:pic>
      <p:sp>
        <p:nvSpPr>
          <p:cNvPr id="5" name="矩形 4"/>
          <p:cNvSpPr/>
          <p:nvPr/>
        </p:nvSpPr>
        <p:spPr>
          <a:xfrm>
            <a:off x="4971245" y="3824191"/>
            <a:ext cx="579549" cy="57181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22" y="2895475"/>
            <a:ext cx="804618" cy="1239547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CDB5-836F-4204-8F88-5986D36D035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115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/>
              <a:t>點選</a:t>
            </a:r>
            <a:r>
              <a:rPr lang="zh-TW" altLang="en-US" dirty="0" smtClean="0"/>
              <a:t>「</a:t>
            </a:r>
            <a:r>
              <a:rPr lang="en-US" altLang="zh-TW" dirty="0"/>
              <a:t> G</a:t>
            </a:r>
            <a:r>
              <a:rPr lang="en-US" altLang="zh-TW" cap="none" dirty="0"/>
              <a:t>oogle</a:t>
            </a:r>
            <a:r>
              <a:rPr lang="zh-TW" altLang="en-US" dirty="0" smtClean="0"/>
              <a:t>地圖」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8475"/>
          </a:xfrm>
        </p:spPr>
      </p:pic>
      <p:sp>
        <p:nvSpPr>
          <p:cNvPr id="5" name="矩形 4"/>
          <p:cNvSpPr/>
          <p:nvPr/>
        </p:nvSpPr>
        <p:spPr>
          <a:xfrm>
            <a:off x="2890362" y="2950621"/>
            <a:ext cx="643128" cy="57890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43" y="2038239"/>
            <a:ext cx="790154" cy="1349847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CDB5-836F-4204-8F88-5986D36D035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936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點選左下角「衛星」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847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253" y="1753319"/>
            <a:ext cx="1307403" cy="130740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21594" y="4703808"/>
            <a:ext cx="643943" cy="56364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CDB5-836F-4204-8F88-5986D36D035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31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8475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CDB5-836F-4204-8F88-5986D36D035E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223" y="1792137"/>
            <a:ext cx="1537002" cy="153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7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6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6" id="{99D9D414-164E-4B72-90D2-3887CE310DBE}" vid="{93BE3A1D-A7C9-4698-9B8E-D8F9B42168A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佈景主題6</Template>
  <TotalTime>22</TotalTime>
  <Words>32</Words>
  <Application>Microsoft Office PowerPoint</Application>
  <PresentationFormat>如螢幕大小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新細明體</vt:lpstr>
      <vt:lpstr>Calibri</vt:lpstr>
      <vt:lpstr>Century Schoolbook</vt:lpstr>
      <vt:lpstr>Wingdings</vt:lpstr>
      <vt:lpstr>Wingdings 2</vt:lpstr>
      <vt:lpstr>佈景主題6</vt:lpstr>
      <vt:lpstr>進入Google地球</vt:lpstr>
      <vt:lpstr>點選左下方「開始」，打開選單</vt:lpstr>
      <vt:lpstr>點選「所有應用程式」</vt:lpstr>
      <vt:lpstr>點選「 Google地圖」圖示</vt:lpstr>
      <vt:lpstr>點選左下角「衛星」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進入Google地球</dc:title>
  <dc:creator>湘</dc:creator>
  <cp:lastModifiedBy>Justina</cp:lastModifiedBy>
  <cp:revision>6</cp:revision>
  <dcterms:created xsi:type="dcterms:W3CDTF">2015-08-20T06:50:11Z</dcterms:created>
  <dcterms:modified xsi:type="dcterms:W3CDTF">2015-08-25T04:11:44Z</dcterms:modified>
</cp:coreProperties>
</file>