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00AFC-0184-4393-AFE1-8A57F7914A17}" type="datetimeFigureOut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7A010-AAEA-4596-B22F-61842D9889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158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C1BF205-67D2-42C6-986E-C7ECE321081F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-30776" y="0"/>
            <a:ext cx="492443" cy="6000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339453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ECD6-78AD-47A2-996D-999B2C21605D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346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01DC-A322-466C-917D-CDE8CD71364F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943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2D96-315B-4284-B8F9-7229A4F81D8E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400" y="6473952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139453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1CE7EAC-8716-4009-AB30-C7E113253573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8606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EEBE-8A39-4FB0-83FC-9AE4E0EEAF06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439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4181-FE17-4CC9-8D83-FB1115D292EC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65100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18F5D2-2165-4AF7-9536-253138512C55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56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4674-DBE9-413A-B425-547E4ACC3C30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118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BF9735-1553-4F6F-A3B0-88B570E29D22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2256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792715-BD92-47C9-B17F-11C917166F5F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974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F11545-DF6B-4F25-9B7E-C8B8A79BB44E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180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使用</a:t>
            </a:r>
            <a:r>
              <a:rPr lang="en-US" altLang="zh-TW" sz="4000" dirty="0" smtClean="0"/>
              <a:t>3D</a:t>
            </a:r>
            <a:r>
              <a:rPr lang="zh-TW" altLang="en-US" sz="4000" dirty="0"/>
              <a:t>街景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70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將小黃人拖曳到道路上</a:t>
            </a:r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2" t="18227" b="6529"/>
          <a:stretch/>
        </p:blipFill>
        <p:spPr>
          <a:xfrm>
            <a:off x="1192092" y="1415563"/>
            <a:ext cx="6497571" cy="403108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11348" y="5000317"/>
            <a:ext cx="386367" cy="3219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7" name="直線接點 6"/>
          <p:cNvCxnSpPr/>
          <p:nvPr/>
        </p:nvCxnSpPr>
        <p:spPr>
          <a:xfrm flipH="1">
            <a:off x="3275003" y="5161303"/>
            <a:ext cx="313634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V="1">
            <a:off x="3262124" y="3593205"/>
            <a:ext cx="0" cy="1593856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078051" y="3232596"/>
            <a:ext cx="334850" cy="3348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643" y="1977098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47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475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28" y="2193272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071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6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6" id="{99D9D414-164E-4B72-90D2-3887CE310DBE}" vid="{93BE3A1D-A7C9-4698-9B8E-D8F9B42168A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佈景主題6</Template>
  <TotalTime>20</TotalTime>
  <Words>13</Words>
  <Application>Microsoft Office PowerPoint</Application>
  <PresentationFormat>如螢幕大小 (4:3)</PresentationFormat>
  <Paragraphs>4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9" baseType="lpstr">
      <vt:lpstr>新細明體</vt:lpstr>
      <vt:lpstr>Calibri</vt:lpstr>
      <vt:lpstr>Century Schoolbook</vt:lpstr>
      <vt:lpstr>Wingdings</vt:lpstr>
      <vt:lpstr>Wingdings 2</vt:lpstr>
      <vt:lpstr>佈景主題6</vt:lpstr>
      <vt:lpstr>使用3D街景</vt:lpstr>
      <vt:lpstr>將小黃人拖曳到道路上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進入Google地圖</dc:title>
  <dc:creator>湘</dc:creator>
  <cp:lastModifiedBy>湘</cp:lastModifiedBy>
  <cp:revision>6</cp:revision>
  <dcterms:created xsi:type="dcterms:W3CDTF">2015-08-21T04:39:55Z</dcterms:created>
  <dcterms:modified xsi:type="dcterms:W3CDTF">2015-08-25T02:27:37Z</dcterms:modified>
</cp:coreProperties>
</file>