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0AFC-0184-4393-AFE1-8A57F7914A17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7A010-AAEA-4596-B22F-61842D988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5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8EC935-12D0-432C-BF86-45F09A4F7FCD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27516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D7BD-2B66-450B-B27D-568C12FF1C5B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19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DDB2-CC67-46E5-9E0C-3371F5601A09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22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A700-3156-4954-A463-60221BB9DDEF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2207968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755DC2-6B9D-4723-9ECF-B521FB9E5D30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623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B7E3-A0D5-46D8-9E02-63E48F2A60A8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341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4B28-D1F5-46FD-9E9F-E72CB4762AC2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988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7F0337-218E-4D56-A1C3-34931A9EF992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61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E6EE-183C-4FC7-8AEE-1BBD95EF9675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17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90FEDE-54B6-438D-999A-1E8385C45F91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90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A12068-F4C1-483A-9CF3-0982B4284E90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0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755DC2-6B9D-4723-9ECF-B521FB9E5D30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96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規畫路線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70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點選路線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2536460" y="1914592"/>
            <a:ext cx="387045" cy="3219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17" y="1836253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6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輸入起點及目的地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-48" t="11240" r="33264" b="22300"/>
          <a:stretch/>
        </p:blipFill>
        <p:spPr>
          <a:xfrm>
            <a:off x="959783" y="1825669"/>
            <a:ext cx="6462434" cy="36189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17370" y="2159924"/>
            <a:ext cx="2999880" cy="596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07" y="1825669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3" t="12247" b="6463"/>
          <a:stretch/>
        </p:blipFill>
        <p:spPr>
          <a:xfrm>
            <a:off x="977720" y="1417638"/>
            <a:ext cx="6426559" cy="4561710"/>
          </a:xfrm>
        </p:spPr>
      </p:pic>
      <p:sp>
        <p:nvSpPr>
          <p:cNvPr id="7" name="矩形 6"/>
          <p:cNvSpPr/>
          <p:nvPr/>
        </p:nvSpPr>
        <p:spPr>
          <a:xfrm>
            <a:off x="2485623" y="1828801"/>
            <a:ext cx="3090929" cy="3580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34" y="1288801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6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選擇交通工具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248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選擇汽車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6068" y="1940351"/>
            <a:ext cx="386366" cy="2748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426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選擇大眾</a:t>
            </a:r>
            <a:r>
              <a:rPr lang="zh-TW" altLang="en-US" dirty="0" smtClean="0"/>
              <a:t>運輸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1326525" y="1953227"/>
            <a:ext cx="463638" cy="300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551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選擇走路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1674254" y="1927471"/>
            <a:ext cx="360608" cy="2876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7171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28</TotalTime>
  <Words>24</Words>
  <Application>Microsoft Office PowerPoint</Application>
  <PresentationFormat>如螢幕大小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佈景主題6</vt:lpstr>
      <vt:lpstr>規畫路線</vt:lpstr>
      <vt:lpstr>點選路線</vt:lpstr>
      <vt:lpstr>輸入起點及目的地</vt:lpstr>
      <vt:lpstr>PowerPoint 簡報</vt:lpstr>
      <vt:lpstr>選擇交通工具</vt:lpstr>
      <vt:lpstr>選擇汽車</vt:lpstr>
      <vt:lpstr>選擇大眾運輸</vt:lpstr>
      <vt:lpstr>選擇走路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進入Google地圖</dc:title>
  <dc:creator>湘</dc:creator>
  <cp:lastModifiedBy>湘</cp:lastModifiedBy>
  <cp:revision>7</cp:revision>
  <dcterms:created xsi:type="dcterms:W3CDTF">2015-08-21T04:39:55Z</dcterms:created>
  <dcterms:modified xsi:type="dcterms:W3CDTF">2015-08-25T02:33:33Z</dcterms:modified>
</cp:coreProperties>
</file>