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</p:sldMasterIdLst>
  <p:notesMasterIdLst>
    <p:notesMasterId r:id="rId5"/>
  </p:notesMasterIdLst>
  <p:sldIdLst>
    <p:sldId id="256" r:id="rId2"/>
    <p:sldId id="258" r:id="rId3"/>
    <p:sldId id="257" r:id="rId4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2" autoAdjust="0"/>
    <p:restoredTop sz="94660"/>
  </p:normalViewPr>
  <p:slideViewPr>
    <p:cSldViewPr snapToGrid="0">
      <p:cViewPr varScale="1">
        <p:scale>
          <a:sx n="74" d="100"/>
          <a:sy n="74" d="100"/>
        </p:scale>
        <p:origin x="116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100AFC-0184-4393-AFE1-8A57F7914A17}" type="datetimeFigureOut">
              <a:rPr lang="zh-TW" altLang="en-US" smtClean="0"/>
              <a:t>2015/8/25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07A010-AAEA-4596-B22F-61842D98891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21584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2285984" y="92867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2285984" y="2857496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 dirty="0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95F7F7B-504F-43DB-9E16-94F5D2E8BD4A}" type="datetime1">
              <a:rPr lang="zh-TW" altLang="en-US" smtClean="0"/>
              <a:t>2015/8/25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90694" y="4195094"/>
            <a:ext cx="3630749" cy="384048"/>
          </a:xfrm>
        </p:spPr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22" name="直線接點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橢圓 20"/>
          <p:cNvSpPr/>
          <p:nvPr/>
        </p:nvSpPr>
        <p:spPr bwMode="auto">
          <a:xfrm>
            <a:off x="214282" y="142852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357290" y="121442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橢圓 23"/>
          <p:cNvSpPr/>
          <p:nvPr/>
        </p:nvSpPr>
        <p:spPr bwMode="auto">
          <a:xfrm>
            <a:off x="1000100" y="1714488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橢圓 25"/>
          <p:cNvSpPr/>
          <p:nvPr/>
        </p:nvSpPr>
        <p:spPr bwMode="auto">
          <a:xfrm>
            <a:off x="1500166" y="200024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橢圓 24"/>
          <p:cNvSpPr/>
          <p:nvPr/>
        </p:nvSpPr>
        <p:spPr>
          <a:xfrm>
            <a:off x="1857356" y="57148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pic>
        <p:nvPicPr>
          <p:cNvPr id="32" name="圖片 31" descr="Blue-Robo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57884" y="4214818"/>
            <a:ext cx="2828193" cy="2544360"/>
          </a:xfrm>
          <a:prstGeom prst="rect">
            <a:avLst/>
          </a:prstGeom>
        </p:spPr>
      </p:pic>
      <p:pic>
        <p:nvPicPr>
          <p:cNvPr id="33" name="圖片 32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47970"/>
            <a:ext cx="2071670" cy="810030"/>
          </a:xfrm>
          <a:prstGeom prst="rect">
            <a:avLst/>
          </a:prstGeom>
        </p:spPr>
      </p:pic>
      <p:pic>
        <p:nvPicPr>
          <p:cNvPr id="34" name="圖片 33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0232" y="6047970"/>
            <a:ext cx="2071670" cy="810030"/>
          </a:xfrm>
          <a:prstGeom prst="rect">
            <a:avLst/>
          </a:prstGeom>
        </p:spPr>
      </p:pic>
      <p:pic>
        <p:nvPicPr>
          <p:cNvPr id="35" name="圖片 34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496" y="6047970"/>
            <a:ext cx="2071670" cy="810030"/>
          </a:xfrm>
          <a:prstGeom prst="rect">
            <a:avLst/>
          </a:prstGeom>
        </p:spPr>
      </p:pic>
      <p:pic>
        <p:nvPicPr>
          <p:cNvPr id="36" name="圖片 35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926" y="0"/>
            <a:ext cx="2071670" cy="810030"/>
          </a:xfrm>
          <a:prstGeom prst="rect">
            <a:avLst/>
          </a:prstGeom>
        </p:spPr>
      </p:pic>
      <p:pic>
        <p:nvPicPr>
          <p:cNvPr id="37" name="圖片 36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0"/>
            <a:ext cx="2071670" cy="810030"/>
          </a:xfrm>
          <a:prstGeom prst="rect">
            <a:avLst/>
          </a:prstGeom>
        </p:spPr>
      </p:pic>
      <p:pic>
        <p:nvPicPr>
          <p:cNvPr id="38" name="圖片 37" descr="Children-holding-hand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9454" y="0"/>
            <a:ext cx="2071670" cy="810030"/>
          </a:xfrm>
          <a:prstGeom prst="rect">
            <a:avLst/>
          </a:prstGeom>
        </p:spPr>
      </p:pic>
      <p:sp>
        <p:nvSpPr>
          <p:cNvPr id="29" name="文字方塊 28"/>
          <p:cNvSpPr txBox="1"/>
          <p:nvPr/>
        </p:nvSpPr>
        <p:spPr>
          <a:xfrm>
            <a:off x="-30776" y="0"/>
            <a:ext cx="492443" cy="6000768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2000" dirty="0" smtClean="0"/>
              <a:t>（宜蘭縣版學生資訊課程教材）</a:t>
            </a:r>
            <a:r>
              <a:rPr lang="en-US" altLang="zh-TW" sz="2000" dirty="0" smtClean="0"/>
              <a:t>Chrome OS </a:t>
            </a:r>
            <a:r>
              <a:rPr lang="zh-TW" altLang="en-US" sz="2000" dirty="0" smtClean="0"/>
              <a:t>版本</a:t>
            </a:r>
          </a:p>
        </p:txBody>
      </p:sp>
    </p:spTree>
    <p:extLst>
      <p:ext uri="{BB962C8B-B14F-4D97-AF65-F5344CB8AC3E}">
        <p14:creationId xmlns:p14="http://schemas.microsoft.com/office/powerpoint/2010/main" val="37800862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18AFA8-2476-46A3-BF92-D9B8C50CB388}" type="datetime1">
              <a:rPr lang="zh-TW" altLang="en-US" smtClean="0"/>
              <a:t>2015/8/25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5835B-017E-4125-8545-A2D9D93C869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47965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0C8D3-98D2-41B4-9F47-221C9C02675E}" type="datetime1">
              <a:rPr lang="zh-TW" altLang="en-US" smtClean="0"/>
              <a:t>2015/8/25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5835B-017E-4125-8545-A2D9D93C869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6997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8" name="內容版面配置區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pic>
        <p:nvPicPr>
          <p:cNvPr id="11" name="圖片 10" descr="winbug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104713">
            <a:off x="105832" y="70208"/>
            <a:ext cx="978412" cy="906662"/>
          </a:xfrm>
          <a:prstGeom prst="rect">
            <a:avLst/>
          </a:prstGeom>
        </p:spPr>
      </p:pic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59174-1564-4ACD-80E2-DEDFB3779F72}" type="datetime1">
              <a:rPr lang="zh-TW" altLang="en-US" smtClean="0"/>
              <a:t>2015/8/25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sp>
        <p:nvSpPr>
          <p:cNvPr id="9" name="文字方塊 8"/>
          <p:cNvSpPr txBox="1"/>
          <p:nvPr/>
        </p:nvSpPr>
        <p:spPr>
          <a:xfrm>
            <a:off x="6400" y="6473952"/>
            <a:ext cx="46249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600" dirty="0" smtClean="0"/>
              <a:t>（宜蘭縣版學生資訊課程教材）</a:t>
            </a:r>
            <a:r>
              <a:rPr lang="en-US" altLang="zh-TW" sz="1600" dirty="0" smtClean="0"/>
              <a:t>Chrome OS </a:t>
            </a:r>
            <a:r>
              <a:rPr lang="zh-TW" altLang="en-US" sz="1600" dirty="0" smtClean="0"/>
              <a:t>版本</a:t>
            </a:r>
          </a:p>
        </p:txBody>
      </p:sp>
    </p:spTree>
    <p:extLst>
      <p:ext uri="{BB962C8B-B14F-4D97-AF65-F5344CB8AC3E}">
        <p14:creationId xmlns:p14="http://schemas.microsoft.com/office/powerpoint/2010/main" val="3412102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區段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441223E9-7119-4B57-81C2-5EA1FDE80382}" type="datetime1">
              <a:rPr lang="zh-TW" altLang="en-US" smtClean="0"/>
              <a:t>2015/8/25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9" name="矩形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直線接點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直線接點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直線接點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矩形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橢圓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橢圓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橢圓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橢圓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橢圓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直線接點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3685835B-017E-4125-8545-A2D9D93C869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239104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C46EAB-2B10-4F07-B729-F23526E87F36}" type="datetime1">
              <a:rPr lang="zh-TW" altLang="en-US" smtClean="0"/>
              <a:t>2015/8/25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5835B-017E-4125-8545-A2D9D93C8694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內容版面配置區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877187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D94BFA-33C0-430C-8397-7F16D1184BD1}" type="datetime1">
              <a:rPr lang="zh-TW" altLang="en-US" smtClean="0"/>
              <a:t>2015/8/25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5835B-017E-4125-8545-A2D9D93C8694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1" name="內容版面配置區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3" name="內容版面配置區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12" name="文字版面配置區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4" name="文字版面配置區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14288355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6" name="日期版面配置區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78A3318-DB2D-4C14-959E-CA9F0D9FA402}" type="datetime1">
              <a:rPr lang="zh-TW" altLang="en-US" smtClean="0"/>
              <a:t>2015/8/25</a:t>
            </a:fld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685835B-017E-4125-8545-A2D9D93C8694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12487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4BC2BE-F2B8-4079-9C42-10444E69AA15}" type="datetime1">
              <a:rPr lang="zh-TW" altLang="en-US" smtClean="0"/>
              <a:t>2015/8/25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85835B-017E-4125-8545-A2D9D93C869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67736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8" name="直線接點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矩形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直線接點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橢圓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內容版面配置區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1" name="日期版面配置區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A5E2894-57CA-43CE-AB69-C879D08D469F}" type="datetime1">
              <a:rPr lang="zh-TW" altLang="en-US" smtClean="0"/>
              <a:t>2015/8/25</a:t>
            </a:fld>
            <a:endParaRPr lang="zh-TW" altLang="en-US"/>
          </a:p>
        </p:txBody>
      </p:sp>
      <p:sp>
        <p:nvSpPr>
          <p:cNvPr id="22" name="投影片編號版面配置區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3685835B-017E-4125-8545-A2D9D93C8694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3" name="頁尾版面配置區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852496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橢圓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10" name="直線接點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矩形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直線接點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直線接點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直線接點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日期版面配置區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557EC7E-5B80-4C69-B250-1C36AA925425}" type="datetime1">
              <a:rPr lang="zh-TW" altLang="en-US" smtClean="0"/>
              <a:t>2015/8/25</a:t>
            </a:fld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3685835B-017E-4125-8545-A2D9D93C8694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1" name="頁尾版面配置區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588284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直線接點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130603D-EC84-4DEF-BC40-BC32543E976E}" type="datetime1">
              <a:rPr lang="zh-TW" altLang="en-US" smtClean="0"/>
              <a:t>2015/8/25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（宜蘭縣版學生資訊課程教材）</a:t>
            </a:r>
            <a:r>
              <a:rPr lang="en-US" altLang="zh-TW" smtClean="0"/>
              <a:t>Chrome OS </a:t>
            </a:r>
            <a:r>
              <a:rPr lang="zh-TW" altLang="en-US" smtClean="0"/>
              <a:t>版本</a:t>
            </a:r>
            <a:endParaRPr lang="zh-TW" altLang="en-US"/>
          </a:p>
        </p:txBody>
      </p:sp>
      <p:sp>
        <p:nvSpPr>
          <p:cNvPr id="7" name="直線接點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直線接點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矩形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直線接點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橢圓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685835B-017E-4125-8545-A2D9D93C8694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56576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/>
              <a:t>找尋地點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67040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/>
              <a:t>在搜尋列輸入地點</a:t>
            </a: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17638"/>
            <a:ext cx="7467600" cy="4198475"/>
          </a:xfrm>
        </p:spPr>
      </p:pic>
      <p:sp>
        <p:nvSpPr>
          <p:cNvPr id="5" name="矩形 4"/>
          <p:cNvSpPr/>
          <p:nvPr/>
        </p:nvSpPr>
        <p:spPr>
          <a:xfrm>
            <a:off x="495837" y="1918953"/>
            <a:ext cx="2182969" cy="347729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2</a:t>
            </a:fld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7924" y="1552817"/>
            <a:ext cx="500134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7374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 smtClean="0"/>
              <a:t>標示即是搜尋結果</a:t>
            </a:r>
            <a:endParaRPr lang="zh-TW" altLang="en-US" dirty="0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454627"/>
            <a:ext cx="7467600" cy="4198475"/>
          </a:xfrm>
        </p:spPr>
      </p:pic>
      <p:sp>
        <p:nvSpPr>
          <p:cNvPr id="5" name="矩形 4"/>
          <p:cNvSpPr/>
          <p:nvPr/>
        </p:nvSpPr>
        <p:spPr>
          <a:xfrm>
            <a:off x="4037528" y="3379999"/>
            <a:ext cx="547352" cy="44502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218737-88BB-47C6-91B1-F008DADC8C38}" type="slidenum">
              <a:rPr lang="zh-TW" altLang="en-US" smtClean="0"/>
              <a:pPr/>
              <a:t>3</a:t>
            </a:fld>
            <a:endParaRPr lang="zh-TW" altLang="en-US" dirty="0"/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596" y="807135"/>
            <a:ext cx="398862" cy="610503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0598" y="1988416"/>
            <a:ext cx="701053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4370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佈景主題6">
  <a:themeElements>
    <a:clrScheme name="公正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壁窗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壁窗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佈景主題6" id="{99D9D414-164E-4B72-90D2-3887CE310DBE}" vid="{93BE3A1D-A7C9-4698-9B8E-D8F9B42168AD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佈景主題6</Template>
  <TotalTime>20</TotalTime>
  <Words>14</Words>
  <Application>Microsoft Office PowerPoint</Application>
  <PresentationFormat>如螢幕大小 (4:3)</PresentationFormat>
  <Paragraphs>5</Paragraphs>
  <Slides>3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</vt:i4>
      </vt:variant>
    </vt:vector>
  </HeadingPairs>
  <TitlesOfParts>
    <vt:vector size="9" baseType="lpstr">
      <vt:lpstr>新細明體</vt:lpstr>
      <vt:lpstr>Calibri</vt:lpstr>
      <vt:lpstr>Century Schoolbook</vt:lpstr>
      <vt:lpstr>Wingdings</vt:lpstr>
      <vt:lpstr>Wingdings 2</vt:lpstr>
      <vt:lpstr>佈景主題6</vt:lpstr>
      <vt:lpstr>找尋地點</vt:lpstr>
      <vt:lpstr>在搜尋列輸入地點</vt:lpstr>
      <vt:lpstr>標示即是搜尋結果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進入Google地圖</dc:title>
  <dc:creator>湘</dc:creator>
  <cp:lastModifiedBy>湘</cp:lastModifiedBy>
  <cp:revision>5</cp:revision>
  <dcterms:created xsi:type="dcterms:W3CDTF">2015-08-21T04:39:55Z</dcterms:created>
  <dcterms:modified xsi:type="dcterms:W3CDTF">2015-08-25T02:24:40Z</dcterms:modified>
</cp:coreProperties>
</file>