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0AFC-0184-4393-AFE1-8A57F7914A17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7A010-AAEA-4596-B22F-61842D988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5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8EC935-12D0-432C-BF86-45F09A4F7FCD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87596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D7BD-2B66-450B-B27D-568C12FF1C5B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17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DDB2-CC67-46E5-9E0C-3371F5601A09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82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A700-3156-4954-A463-60221BB9DDEF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146623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755DC2-6B9D-4723-9ECF-B521FB9E5D30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86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B7E3-A0D5-46D8-9E02-63E48F2A60A8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28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4B28-D1F5-46FD-9E9F-E72CB4762AC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6844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7F0337-218E-4D56-A1C3-34931A9EF99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77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E6EE-183C-4FC7-8AEE-1BBD95EF9675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69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90FEDE-54B6-438D-999A-1E8385C45F91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222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A12068-F4C1-483A-9CF3-0982B4284E90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07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755DC2-6B9D-4723-9ECF-B521FB9E5D30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78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dirty="0" smtClean="0"/>
              <a:t>G</a:t>
            </a:r>
            <a:r>
              <a:rPr lang="en-US" altLang="zh-TW" sz="4000" cap="none" dirty="0" smtClean="0"/>
              <a:t>oogle</a:t>
            </a:r>
            <a:r>
              <a:rPr lang="zh-TW" altLang="en-US" sz="4000" dirty="0" smtClean="0"/>
              <a:t>地圖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7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點選左下方</a:t>
            </a:r>
            <a:r>
              <a:rPr lang="zh-TW" altLang="en-US" dirty="0" smtClean="0"/>
              <a:t>「開始」，打開選單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2805" y="5330785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05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71245" y="3825025"/>
            <a:ext cx="579549" cy="5409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71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地圖」圖示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885313" y="2980861"/>
            <a:ext cx="633984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6" y="2118903"/>
            <a:ext cx="790154" cy="134984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09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7467600" cy="419847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46" y="1417637"/>
            <a:ext cx="1592893" cy="15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10</TotalTime>
  <Words>26</Words>
  <Application>Microsoft Office PowerPoint</Application>
  <PresentationFormat>如螢幕大小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佈景主題6</vt:lpstr>
      <vt:lpstr>進入Google地圖</vt:lpstr>
      <vt:lpstr>點選左下方「開始」，打開選單</vt:lpstr>
      <vt:lpstr>點選「所有應用程式」</vt:lpstr>
      <vt:lpstr>點選「Google地圖」圖示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進入Google地圖</dc:title>
  <dc:creator>湘</dc:creator>
  <cp:lastModifiedBy>Justina</cp:lastModifiedBy>
  <cp:revision>8</cp:revision>
  <dcterms:created xsi:type="dcterms:W3CDTF">2015-08-21T04:39:55Z</dcterms:created>
  <dcterms:modified xsi:type="dcterms:W3CDTF">2015-08-25T03:22:33Z</dcterms:modified>
</cp:coreProperties>
</file>