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5" r:id="rId3"/>
    <p:sldId id="274" r:id="rId4"/>
    <p:sldId id="273" r:id="rId5"/>
    <p:sldId id="257" r:id="rId6"/>
    <p:sldId id="258" r:id="rId7"/>
    <p:sldId id="260" r:id="rId8"/>
    <p:sldId id="264" r:id="rId9"/>
    <p:sldId id="259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0E6A-E4EF-4487-B3EC-571DDEA53AB5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DE1B7-D46F-4D52-9A88-83F7776E0B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21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3717E2-9110-4983-894E-3C85A81CC0EE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387324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5182-6410-40C7-9089-E8B85CEF32DE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09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EDC9-755A-458F-8D79-8BFC843FFE08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39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906-FFE3-4EC7-B267-7E1E5760D077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5621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AABCE7-412C-451C-8E94-55223BA03579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90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FD9-96F4-45A8-B1AB-5AA7A44E29E4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027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1E2-8B5E-457F-AB1F-6A846EF8582F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3380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BCC561-EFAE-463D-A789-648530E9E118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30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79CE-6CE4-4C00-AF9A-858A4AE917C7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73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609B6A-2CB0-4ED4-9575-EC0E9400F39C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35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9A35B8-0E1E-45D8-B22E-E0D49B23BEE8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56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B2EDF0-EA37-4FD8-9C40-D4CFE3C9697D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CC5F9C-019D-434B-BC22-3F130B54BD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00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電腦裝置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0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光碟機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用來讀寫光碟內容的</a:t>
            </a:r>
            <a:r>
              <a:rPr lang="zh-TW" altLang="en-US" dirty="0" smtClean="0"/>
              <a:t>機器，可以</a:t>
            </a:r>
            <a:r>
              <a:rPr lang="zh-TW" altLang="en-US" dirty="0"/>
              <a:t>讀取 </a:t>
            </a:r>
            <a:r>
              <a:rPr lang="en-US" altLang="zh-TW" dirty="0"/>
              <a:t>CD</a:t>
            </a:r>
            <a:r>
              <a:rPr lang="zh-TW" altLang="en-US" dirty="0"/>
              <a:t>、</a:t>
            </a:r>
            <a:r>
              <a:rPr lang="en-US" altLang="zh-TW" dirty="0"/>
              <a:t>DVD</a:t>
            </a:r>
            <a:r>
              <a:rPr lang="zh-TW" altLang="en-US" dirty="0"/>
              <a:t>，甚至是藍光 </a:t>
            </a:r>
            <a:r>
              <a:rPr lang="en-US" altLang="zh-TW" dirty="0"/>
              <a:t>(Blu-Ray) </a:t>
            </a:r>
            <a:r>
              <a:rPr lang="zh-TW" altLang="en-US" dirty="0" smtClean="0"/>
              <a:t>光碟。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1197">
            <a:off x="2772000" y="2510866"/>
            <a:ext cx="3600000" cy="387096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2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USB</a:t>
            </a:r>
            <a:r>
              <a:rPr lang="zh-TW" altLang="en-US" dirty="0" smtClean="0"/>
              <a:t>連接埠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可以讓電腦與其他</a:t>
            </a:r>
            <a:r>
              <a:rPr lang="zh-TW" altLang="en-US" dirty="0"/>
              <a:t>裝置</a:t>
            </a:r>
            <a:r>
              <a:rPr lang="zh-TW" altLang="en-US" dirty="0" smtClean="0"/>
              <a:t>互相連接。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24" y="3350872"/>
            <a:ext cx="1800000" cy="223783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37" y="3961795"/>
            <a:ext cx="2031985" cy="101599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0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200" dirty="0" smtClean="0"/>
              <a:t>顯示器（螢幕）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是一種</a:t>
            </a:r>
            <a:r>
              <a:rPr lang="zh-TW" altLang="en-US" dirty="0"/>
              <a:t>輸出裝置，用於顯示圖像及</a:t>
            </a:r>
            <a:r>
              <a:rPr lang="zh-TW" altLang="en-US" dirty="0" smtClean="0"/>
              <a:t>色彩，解析度愈高，畫質愈好。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856" y="2991019"/>
            <a:ext cx="4472287" cy="3185944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8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桌上型電腦與筆記型電腦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54" y="2342361"/>
            <a:ext cx="3505355" cy="263339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146" y="2410894"/>
            <a:ext cx="3231326" cy="256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590" y="2030286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電腦包含哪</a:t>
            </a:r>
            <a:r>
              <a:rPr lang="zh-TW" altLang="en-US" dirty="0" smtClean="0"/>
              <a:t>些裝置呢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5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你能解讀以下的電腦規格嗎？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電腦規格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作業系統</a:t>
            </a:r>
            <a:r>
              <a:rPr lang="en-US" altLang="zh-TW" dirty="0" smtClean="0"/>
              <a:t>: Chrome OS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處理器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Tegra</a:t>
            </a:r>
            <a:r>
              <a:rPr lang="en-US" altLang="zh-TW" dirty="0" smtClean="0"/>
              <a:t> K1 mobile processor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螢幕</a:t>
            </a:r>
            <a:r>
              <a:rPr lang="en-US" altLang="zh-TW" dirty="0" smtClean="0"/>
              <a:t>: 13.3“ </a:t>
            </a:r>
            <a:r>
              <a:rPr lang="zh-TW" altLang="en-US" dirty="0"/>
              <a:t>霧面</a:t>
            </a:r>
            <a:r>
              <a:rPr lang="en-US" altLang="zh-TW" dirty="0"/>
              <a:t>(LED</a:t>
            </a:r>
            <a:r>
              <a:rPr lang="zh-TW" altLang="en-US" dirty="0"/>
              <a:t>背光</a:t>
            </a:r>
            <a:r>
              <a:rPr lang="en-US" altLang="zh-TW" dirty="0"/>
              <a:t>) </a:t>
            </a:r>
            <a:br>
              <a:rPr lang="en-US" altLang="zh-TW" dirty="0"/>
            </a:br>
            <a:r>
              <a:rPr lang="zh-TW" altLang="en-US" dirty="0"/>
              <a:t>記憶體</a:t>
            </a:r>
            <a:r>
              <a:rPr lang="en-US" altLang="zh-TW" dirty="0"/>
              <a:t>:1x 4GB DDR3L </a:t>
            </a:r>
            <a:br>
              <a:rPr lang="en-US" altLang="zh-TW" dirty="0"/>
            </a:br>
            <a:r>
              <a:rPr lang="zh-TW" altLang="en-US" dirty="0" smtClean="0"/>
              <a:t>內建麥克風</a:t>
            </a:r>
            <a:r>
              <a:rPr lang="en-US" altLang="zh-TW" dirty="0" smtClean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內建喇叭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硬碟</a:t>
            </a:r>
            <a:r>
              <a:rPr lang="en-US" altLang="zh-TW" dirty="0" smtClean="0"/>
              <a:t>:32GB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光碟機</a:t>
            </a:r>
            <a:r>
              <a:rPr lang="en-US" altLang="zh-TW" dirty="0" smtClean="0"/>
              <a:t>: </a:t>
            </a:r>
            <a:r>
              <a:rPr lang="zh-TW" altLang="en-US" dirty="0" smtClean="0"/>
              <a:t>無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網路攝影機</a:t>
            </a:r>
            <a:r>
              <a:rPr lang="en-US" altLang="zh-TW" dirty="0" smtClean="0"/>
              <a:t> :</a:t>
            </a:r>
            <a:r>
              <a:rPr lang="en-US" altLang="zh-TW" dirty="0"/>
              <a:t>HD(1280x720) 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8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200" dirty="0" smtClean="0"/>
              <a:t>處理器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是電腦的主要裝置之一，功能主要是解釋電腦指令以及處理電腦軟體中的</a:t>
            </a:r>
            <a:r>
              <a:rPr lang="zh-TW" altLang="en-US" dirty="0" smtClean="0"/>
              <a:t>資料</a:t>
            </a:r>
            <a:r>
              <a:rPr lang="zh-TW" altLang="en-US" dirty="0" smtClean="0"/>
              <a:t>，決定</a:t>
            </a:r>
            <a:r>
              <a:rPr lang="zh-TW" altLang="en-US" dirty="0"/>
              <a:t>電腦的速度和功能。</a:t>
            </a:r>
          </a:p>
          <a:p>
            <a:pPr marL="0" indent="0" algn="ctr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356" y="3364548"/>
            <a:ext cx="2890710" cy="289071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2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dirty="0" smtClean="0"/>
              <a:t>記憶體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是一種利用半導體技術做成的電子裝置，用來儲存</a:t>
            </a:r>
            <a:r>
              <a:rPr lang="zh-TW" altLang="en-US" dirty="0" smtClean="0"/>
              <a:t>資料，是電腦的短期記憶體，用於</a:t>
            </a:r>
            <a:r>
              <a:rPr lang="zh-TW" altLang="en-US" dirty="0"/>
              <a:t>執行中的</a:t>
            </a:r>
            <a:r>
              <a:rPr lang="zh-TW" altLang="en-US" dirty="0" smtClean="0"/>
              <a:t>作業。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02" y="3780211"/>
            <a:ext cx="6521739" cy="158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200" dirty="0"/>
              <a:t>顯示卡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決定電腦能夠呈現的視覺效果，早期的顯示卡只是單純意義的顯示卡，只起到信號轉換的作用；目前我們一般使用的顯示卡都帶有</a:t>
            </a:r>
            <a:r>
              <a:rPr lang="en-US" altLang="zh-TW" dirty="0"/>
              <a:t>3D</a:t>
            </a:r>
            <a:r>
              <a:rPr lang="zh-TW" altLang="en-US" dirty="0"/>
              <a:t>畫面運算和圖形加速功能，所以也叫做「圖形加速卡」或「</a:t>
            </a:r>
            <a:r>
              <a:rPr lang="en-US" altLang="zh-TW" dirty="0"/>
              <a:t>3D</a:t>
            </a:r>
            <a:r>
              <a:rPr lang="zh-TW" altLang="en-US" dirty="0"/>
              <a:t>加速卡</a:t>
            </a:r>
            <a:r>
              <a:rPr lang="zh-TW" altLang="en-US" dirty="0" smtClean="0"/>
              <a:t>」。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2486484"/>
            <a:ext cx="4320000" cy="432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6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/>
              <a:t>區域網路 </a:t>
            </a:r>
            <a:r>
              <a:rPr lang="en-US" altLang="zh-TW" sz="2800" dirty="0"/>
              <a:t>(LAN) </a:t>
            </a:r>
            <a:r>
              <a:rPr lang="zh-TW" altLang="en-US" sz="2800" dirty="0"/>
              <a:t>和無線通訊功能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電腦可以</a:t>
            </a:r>
            <a:r>
              <a:rPr lang="zh-TW" altLang="en-US" dirty="0" smtClean="0"/>
              <a:t>透過網卡或晶片，</a:t>
            </a:r>
            <a:r>
              <a:rPr lang="zh-TW" altLang="en-US" dirty="0" smtClean="0"/>
              <a:t>與有線網路連接</a:t>
            </a:r>
            <a:r>
              <a:rPr lang="zh-TW" altLang="en-US" dirty="0" smtClean="0"/>
              <a:t>，</a:t>
            </a:r>
            <a:r>
              <a:rPr lang="zh-TW" altLang="en-US" dirty="0"/>
              <a:t>或是透過無線</a:t>
            </a:r>
            <a:r>
              <a:rPr lang="zh-TW" altLang="en-US" dirty="0" smtClean="0"/>
              <a:t>網路，連結</a:t>
            </a:r>
            <a:r>
              <a:rPr lang="zh-TW" altLang="en-US" dirty="0"/>
              <a:t>網際網路。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01" y="5092050"/>
            <a:ext cx="1800000" cy="1284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315" y="4977570"/>
            <a:ext cx="1800000" cy="1488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72" y="2484882"/>
            <a:ext cx="3651957" cy="32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200" dirty="0"/>
              <a:t>硬碟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電腦中主要的輔助存放</a:t>
            </a:r>
            <a:r>
              <a:rPr lang="zh-TW" altLang="en-US" dirty="0" smtClean="0"/>
              <a:t>裝置，可以</a:t>
            </a:r>
            <a:r>
              <a:rPr lang="zh-TW" altLang="en-US" dirty="0"/>
              <a:t>將硬碟想成電腦的長期記憶體。 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6" y="2409217"/>
            <a:ext cx="4064735" cy="406473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5F9C-019D-434B-BC22-3F130B54BD3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113</TotalTime>
  <Words>262</Words>
  <Application>Microsoft Office PowerPoint</Application>
  <PresentationFormat>如螢幕大小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佈景主題6</vt:lpstr>
      <vt:lpstr>電腦裝置</vt:lpstr>
      <vt:lpstr>桌上型電腦與筆記型電腦</vt:lpstr>
      <vt:lpstr>電腦包含哪些裝置呢？</vt:lpstr>
      <vt:lpstr>你能解讀以下的電腦規格嗎？</vt:lpstr>
      <vt:lpstr>處理器</vt:lpstr>
      <vt:lpstr>記憶體 </vt:lpstr>
      <vt:lpstr>顯示卡</vt:lpstr>
      <vt:lpstr>區域網路 (LAN) 和無線通訊功能 </vt:lpstr>
      <vt:lpstr>硬碟 </vt:lpstr>
      <vt:lpstr>光碟機</vt:lpstr>
      <vt:lpstr>USB連接埠</vt:lpstr>
      <vt:lpstr>顯示器（螢幕）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電腦中的元件</dc:title>
  <dc:creator>湘</dc:creator>
  <cp:lastModifiedBy>Justina</cp:lastModifiedBy>
  <cp:revision>17</cp:revision>
  <dcterms:created xsi:type="dcterms:W3CDTF">2015-07-29T05:05:36Z</dcterms:created>
  <dcterms:modified xsi:type="dcterms:W3CDTF">2015-08-25T02:21:21Z</dcterms:modified>
</cp:coreProperties>
</file>