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8" r:id="rId2"/>
    <p:sldId id="263" r:id="rId3"/>
    <p:sldId id="261" r:id="rId4"/>
    <p:sldId id="262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110259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524263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專題成果呈現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682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研究結果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針對研究問題說明研究的發現，例如：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小學生最常外食的早餐食物，第一為蛋餅、第二為漢堡。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4005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專題呈現方式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書面</a:t>
            </a:r>
            <a:r>
              <a:rPr lang="zh-TW" altLang="zh-TW" dirty="0" smtClean="0"/>
              <a:t>報告</a:t>
            </a:r>
            <a:endParaRPr lang="en-US" altLang="zh-TW" dirty="0"/>
          </a:p>
          <a:p>
            <a:r>
              <a:rPr lang="zh-TW" altLang="zh-TW" dirty="0"/>
              <a:t>簡報</a:t>
            </a:r>
            <a:endParaRPr lang="en-US" altLang="zh-TW" dirty="0"/>
          </a:p>
          <a:p>
            <a:r>
              <a:rPr lang="zh-TW" altLang="en-US" dirty="0" smtClean="0"/>
              <a:t>心智圖</a:t>
            </a:r>
            <a:endParaRPr lang="en-US" altLang="zh-TW" dirty="0" smtClean="0"/>
          </a:p>
          <a:p>
            <a:r>
              <a:rPr lang="zh-TW" altLang="zh-TW" dirty="0" smtClean="0"/>
              <a:t>網站</a:t>
            </a:r>
            <a:endParaRPr lang="en-US" altLang="zh-TW" dirty="0"/>
          </a:p>
          <a:p>
            <a:r>
              <a:rPr lang="zh-TW" altLang="zh-TW" dirty="0"/>
              <a:t>影片</a:t>
            </a:r>
            <a:endParaRPr lang="en-US" altLang="zh-TW" dirty="0"/>
          </a:p>
          <a:p>
            <a:r>
              <a:rPr lang="zh-TW" altLang="zh-TW" dirty="0"/>
              <a:t>表演</a:t>
            </a:r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097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專題呈現</a:t>
            </a:r>
            <a:endParaRPr lang="zh-TW" altLang="en-US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不同的專題成果呈現方式，衍生</a:t>
            </a:r>
            <a:r>
              <a:rPr lang="zh-TW" altLang="zh-TW" dirty="0">
                <a:solidFill>
                  <a:srgbClr val="FF0000"/>
                </a:solidFill>
              </a:rPr>
              <a:t>不同的技術</a:t>
            </a:r>
            <a:r>
              <a:rPr lang="zh-TW" altLang="zh-TW" dirty="0" smtClean="0">
                <a:solidFill>
                  <a:srgbClr val="FF0000"/>
                </a:solidFill>
              </a:rPr>
              <a:t>需求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若</a:t>
            </a:r>
            <a:r>
              <a:rPr lang="zh-TW" altLang="zh-TW" dirty="0"/>
              <a:t>以</a:t>
            </a:r>
            <a:r>
              <a:rPr lang="zh-TW" altLang="zh-TW" dirty="0">
                <a:solidFill>
                  <a:srgbClr val="FF0000"/>
                </a:solidFill>
              </a:rPr>
              <a:t>簡報</a:t>
            </a:r>
            <a:r>
              <a:rPr lang="zh-TW" altLang="zh-TW" dirty="0"/>
              <a:t>做為專案成果呈現的方式時，則需要熟悉簡報</a:t>
            </a:r>
            <a:r>
              <a:rPr lang="zh-TW" altLang="zh-TW" dirty="0" smtClean="0"/>
              <a:t>軟體的操作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若是</a:t>
            </a:r>
            <a:r>
              <a:rPr lang="zh-TW" altLang="zh-TW" dirty="0"/>
              <a:t>以影片做為專題成果呈現方式時，則需要熟悉攝影器材的使用與影音編輯</a:t>
            </a:r>
            <a:r>
              <a:rPr lang="zh-TW" altLang="zh-TW" dirty="0" smtClean="0"/>
              <a:t>軟體。</a:t>
            </a: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75428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專題呈現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不同的專題成果呈現方式，亦衍生</a:t>
            </a:r>
            <a:r>
              <a:rPr lang="zh-TW" altLang="zh-TW" dirty="0">
                <a:solidFill>
                  <a:srgbClr val="FF0000"/>
                </a:solidFill>
              </a:rPr>
              <a:t>不同的表達需求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若</a:t>
            </a:r>
            <a:r>
              <a:rPr lang="zh-TW" altLang="zh-TW" dirty="0"/>
              <a:t>以簡報為呈現形式時，則不宜在簡報版面上使用過多的</a:t>
            </a:r>
            <a:r>
              <a:rPr lang="zh-TW" altLang="zh-TW" dirty="0" smtClean="0"/>
              <a:t>文字</a:t>
            </a:r>
            <a:r>
              <a:rPr lang="zh-TW" altLang="en-US" dirty="0" smtClean="0"/>
              <a:t>；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若</a:t>
            </a:r>
            <a:r>
              <a:rPr lang="zh-TW" altLang="zh-TW" dirty="0"/>
              <a:t>以影片呈現時，則需要強調故事性，需要有故事情節，不宜只流於事實的陳述。</a:t>
            </a: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5780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專題呈現主題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en-US" altLang="zh-TW" dirty="0" smtClean="0"/>
          </a:p>
          <a:p>
            <a:r>
              <a:rPr lang="zh-TW" altLang="en-US" dirty="0" smtClean="0"/>
              <a:t>研究目的與問題</a:t>
            </a:r>
            <a:endParaRPr lang="en-US" altLang="zh-TW" dirty="0" smtClean="0"/>
          </a:p>
          <a:p>
            <a:r>
              <a:rPr lang="zh-TW" altLang="en-US" dirty="0" smtClean="0"/>
              <a:t>資料收集</a:t>
            </a:r>
            <a:endParaRPr lang="en-US" altLang="zh-TW" dirty="0" smtClean="0"/>
          </a:p>
          <a:p>
            <a:r>
              <a:rPr lang="zh-TW" altLang="en-US" dirty="0" smtClean="0"/>
              <a:t>資料分析</a:t>
            </a:r>
            <a:endParaRPr lang="en-US" altLang="zh-TW" dirty="0" smtClean="0"/>
          </a:p>
          <a:p>
            <a:r>
              <a:rPr lang="zh-TW" altLang="en-US" dirty="0" smtClean="0"/>
              <a:t>研究結果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6593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說明為何要進行這個專題製作的原因。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0892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研究目的與問題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研究目的：說明研究要達成的目標，例如：</a:t>
            </a:r>
            <a:r>
              <a:rPr lang="zh-TW" altLang="en-US" dirty="0" smtClean="0"/>
              <a:t>了解國小學生</a:t>
            </a:r>
            <a:r>
              <a:rPr lang="zh-TW" altLang="en-US" dirty="0" smtClean="0"/>
              <a:t>外食情形、制定環島旅行計畫</a:t>
            </a:r>
            <a:endParaRPr lang="en-US" altLang="zh-TW" dirty="0" smtClean="0"/>
          </a:p>
          <a:p>
            <a:r>
              <a:rPr lang="zh-TW" altLang="en-US" dirty="0" smtClean="0"/>
              <a:t>研究問題：說明專題製作所探討的問題，例如：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探討國小學生</a:t>
            </a:r>
            <a:r>
              <a:rPr lang="zh-TW" altLang="en-US" dirty="0" smtClean="0"/>
              <a:t>經常外食的早餐食物；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探討國小學生</a:t>
            </a:r>
            <a:r>
              <a:rPr lang="zh-TW" altLang="en-US" dirty="0" smtClean="0"/>
              <a:t>早餐外食的原因。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054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資料收集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說明資料收集的相關事宜，例如：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資料收集的方法；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收集資料的種類；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收集資料的數量。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7277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說明資料分析的方法與初步結果，例如：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計算平均數；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呈現圖表。</a:t>
            </a:r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47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378</Words>
  <Application>Microsoft Office PowerPoint</Application>
  <PresentationFormat>如螢幕大小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新細明體</vt:lpstr>
      <vt:lpstr>Calibri</vt:lpstr>
      <vt:lpstr>Century Schoolbook</vt:lpstr>
      <vt:lpstr>Wingdings</vt:lpstr>
      <vt:lpstr>Wingdings 2</vt:lpstr>
      <vt:lpstr>壁窗</vt:lpstr>
      <vt:lpstr>專題成果呈現</vt:lpstr>
      <vt:lpstr>專題呈現方式</vt:lpstr>
      <vt:lpstr>專題呈現</vt:lpstr>
      <vt:lpstr>專題呈現</vt:lpstr>
      <vt:lpstr>專題呈現主題</vt:lpstr>
      <vt:lpstr>研究動機</vt:lpstr>
      <vt:lpstr>研究目的與問題</vt:lpstr>
      <vt:lpstr>資料收集</vt:lpstr>
      <vt:lpstr>資料分析</vt:lpstr>
      <vt:lpstr>研究結果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15</cp:revision>
  <dcterms:created xsi:type="dcterms:W3CDTF">2015-04-06T07:01:24Z</dcterms:created>
  <dcterms:modified xsi:type="dcterms:W3CDTF">2016-02-10T03:26:40Z</dcterms:modified>
</cp:coreProperties>
</file>