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2016/2/11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2016/2/11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2016/2/11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2016/2/11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Google</a:t>
            </a:r>
            <a:r>
              <a:rPr lang="zh-TW" altLang="en-US" dirty="0" smtClean="0"/>
              <a:t>語音輸入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點選「工具」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4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248680" y="214290"/>
            <a:ext cx="609600" cy="521208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123728" y="2204864"/>
            <a:ext cx="360040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699" y="1664864"/>
            <a:ext cx="500134" cy="108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點選「語音輸入」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4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051720" y="2996952"/>
            <a:ext cx="1296144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927" y="2204984"/>
            <a:ext cx="70105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573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點選麥克風圖示即可說話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4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827584" y="2996952"/>
            <a:ext cx="720080" cy="64807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833" y="2234940"/>
            <a:ext cx="6321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830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語音輸入完畢後，點選麥克風圖示結束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4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755576" y="3068960"/>
            <a:ext cx="864096" cy="72008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229" y="2117205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744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完成語音輸入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4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584" y="1417638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716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</TotalTime>
  <Words>86</Words>
  <Application>Microsoft Office PowerPoint</Application>
  <PresentationFormat>如螢幕大小 (4:3)</PresentationFormat>
  <Paragraphs>13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Calibri</vt:lpstr>
      <vt:lpstr>Century Schoolbook</vt:lpstr>
      <vt:lpstr>Wingdings</vt:lpstr>
      <vt:lpstr>Wingdings 2</vt:lpstr>
      <vt:lpstr>壁窗</vt:lpstr>
      <vt:lpstr>Google語音輸入</vt:lpstr>
      <vt:lpstr>點選「工具」</vt:lpstr>
      <vt:lpstr>點選「語音輸入」</vt:lpstr>
      <vt:lpstr>點選麥克風圖示即可說話</vt:lpstr>
      <vt:lpstr>語音輸入完畢後，點選麥克風圖示結束</vt:lpstr>
      <vt:lpstr>完成語音輸入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湘</cp:lastModifiedBy>
  <cp:revision>13</cp:revision>
  <dcterms:created xsi:type="dcterms:W3CDTF">2015-04-06T07:01:24Z</dcterms:created>
  <dcterms:modified xsi:type="dcterms:W3CDTF">2016-02-11T11:01:56Z</dcterms:modified>
</cp:coreProperties>
</file>