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製作訪談大綱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…..000000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18</Words>
  <Application>Microsoft Office PowerPoint</Application>
  <PresentationFormat>如螢幕大小 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Calibri</vt:lpstr>
      <vt:lpstr>Century Schoolbook</vt:lpstr>
      <vt:lpstr>Wingdings</vt:lpstr>
      <vt:lpstr>Wingdings 2</vt:lpstr>
      <vt:lpstr>壁窗</vt:lpstr>
      <vt:lpstr>製作訪談大綱</vt:lpstr>
      <vt:lpstr>…..000000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14</cp:revision>
  <dcterms:created xsi:type="dcterms:W3CDTF">2015-04-06T07:01:24Z</dcterms:created>
  <dcterms:modified xsi:type="dcterms:W3CDTF">2016-02-11T11:21:06Z</dcterms:modified>
</cp:coreProperties>
</file>