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圖表製作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選取數據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3568" y="2636912"/>
            <a:ext cx="5544616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12" y="177281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點選插入表單下的「圖表」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248680" y="21429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03648" y="2171154"/>
            <a:ext cx="288032" cy="144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03648" y="4077072"/>
            <a:ext cx="936103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50" y="3213096"/>
            <a:ext cx="701053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點選長條圖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25726" r="22858" b="19391"/>
          <a:stretch/>
        </p:blipFill>
        <p:spPr>
          <a:xfrm>
            <a:off x="1024399" y="1916832"/>
            <a:ext cx="6333202" cy="36004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51720" y="3573016"/>
            <a:ext cx="1008112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95160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4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點選「圖表類型」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25228" r="22719" b="19889"/>
          <a:stretch/>
        </p:blipFill>
        <p:spPr>
          <a:xfrm>
            <a:off x="984751" y="1844824"/>
            <a:ext cx="6412497" cy="360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35696" y="2276872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52" y="18448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點選橫向長條圖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25228" r="22719" b="19889"/>
          <a:stretch/>
        </p:blipFill>
        <p:spPr>
          <a:xfrm>
            <a:off x="984395" y="1844824"/>
            <a:ext cx="6413210" cy="36004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4221088"/>
            <a:ext cx="720080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52" y="31050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圖表完成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3284984"/>
            <a:ext cx="2808312" cy="17281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17" y="27449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73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96</Words>
  <Application>Microsoft Office PowerPoint</Application>
  <PresentationFormat>如螢幕大小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壁窗</vt:lpstr>
      <vt:lpstr>圖表製作</vt:lpstr>
      <vt:lpstr>選取數據</vt:lpstr>
      <vt:lpstr>點選插入表單下的「圖表」</vt:lpstr>
      <vt:lpstr>點選長條圖</vt:lpstr>
      <vt:lpstr>點選「圖表類型」</vt:lpstr>
      <vt:lpstr>點選橫向長條圖</vt:lpstr>
      <vt:lpstr>圖表完成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14</cp:revision>
  <dcterms:created xsi:type="dcterms:W3CDTF">2015-04-06T07:01:24Z</dcterms:created>
  <dcterms:modified xsi:type="dcterms:W3CDTF">2016-02-09T00:59:08Z</dcterms:modified>
</cp:coreProperties>
</file>