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平均數計算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按著藍色方塊</a:t>
            </a:r>
            <a:r>
              <a:rPr lang="zh-TW" altLang="en-US" dirty="0" smtClean="0"/>
              <a:t>向右拉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2006" r="57573" b="51976"/>
          <a:stretch/>
        </p:blipFill>
        <p:spPr>
          <a:xfrm>
            <a:off x="1131000" y="2033873"/>
            <a:ext cx="6120000" cy="291140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87824" y="4365104"/>
            <a:ext cx="21602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4732" y="4363318"/>
            <a:ext cx="1839356" cy="5819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8" y="29846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完成平</a:t>
            </a:r>
            <a:r>
              <a:rPr lang="zh-TW" altLang="en-US" dirty="0"/>
              <a:t>均</a:t>
            </a:r>
            <a:r>
              <a:rPr lang="zh-TW" altLang="en-US" dirty="0" smtClean="0"/>
              <a:t>數值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18863" b="50761"/>
          <a:stretch/>
        </p:blipFill>
        <p:spPr>
          <a:xfrm>
            <a:off x="323528" y="2204864"/>
            <a:ext cx="8280000" cy="2164871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43608" y="3717032"/>
            <a:ext cx="755992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6958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選取橫向數據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 r="18037" b="57122"/>
          <a:stretch/>
        </p:blipFill>
        <p:spPr>
          <a:xfrm>
            <a:off x="323528" y="2201527"/>
            <a:ext cx="8280000" cy="1753412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3608" y="3068960"/>
            <a:ext cx="688119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66" y="166152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l-GR" altLang="zh-TW" dirty="0"/>
              <a:t>Σ</a:t>
            </a:r>
            <a:r>
              <a:rPr lang="zh-TW" altLang="en-US" dirty="0" smtClean="0"/>
              <a:t>」</a:t>
            </a:r>
            <a:r>
              <a:rPr lang="zh-TW" altLang="en-US" dirty="0"/>
              <a:t>再</a:t>
            </a:r>
            <a:r>
              <a:rPr lang="zh-TW" altLang="en-US" dirty="0" smtClean="0"/>
              <a:t>點選「</a:t>
            </a:r>
            <a:r>
              <a:rPr lang="en-US" altLang="zh-TW" dirty="0" smtClean="0"/>
              <a:t>SUN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18863" b="54191"/>
          <a:stretch/>
        </p:blipFill>
        <p:spPr>
          <a:xfrm>
            <a:off x="324448" y="2204864"/>
            <a:ext cx="8280000" cy="196806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40152" y="2460216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52494" y="2748248"/>
            <a:ext cx="779745" cy="233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90" y="190135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按「　　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17898" b="54191"/>
          <a:stretch/>
        </p:blipFill>
        <p:spPr>
          <a:xfrm>
            <a:off x="323528" y="2204864"/>
            <a:ext cx="8280000" cy="194495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80784" y="3033322"/>
            <a:ext cx="679648" cy="323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36551"/>
            <a:ext cx="787579" cy="3810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93" y="1959739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按著藍色方塊向下拉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12006" r="18863" b="57122"/>
          <a:stretch/>
        </p:blipFill>
        <p:spPr>
          <a:xfrm>
            <a:off x="1158920" y="1916832"/>
            <a:ext cx="6064159" cy="2664296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48264" y="3356993"/>
            <a:ext cx="274815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3932" y="4055161"/>
            <a:ext cx="1203478" cy="5560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82" y="234537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完成加</a:t>
            </a:r>
            <a:r>
              <a:rPr lang="zh-TW" altLang="en-US" dirty="0"/>
              <a:t>總</a:t>
            </a:r>
            <a:r>
              <a:rPr lang="zh-TW" altLang="en-US" dirty="0" smtClean="0"/>
              <a:t>數值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t="11507" r="16934" b="55906"/>
          <a:stretch/>
        </p:blipFill>
        <p:spPr>
          <a:xfrm>
            <a:off x="1131000" y="1916832"/>
            <a:ext cx="6120000" cy="2704188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68144" y="3212976"/>
            <a:ext cx="1080120" cy="11521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3" y="213238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9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選取直向數值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58398" b="52475"/>
          <a:stretch/>
        </p:blipFill>
        <p:spPr>
          <a:xfrm>
            <a:off x="1131000" y="1988840"/>
            <a:ext cx="6120000" cy="2978887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6192" y="3284984"/>
            <a:ext cx="1007655" cy="1080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47315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l-GR" altLang="zh-TW" dirty="0"/>
              <a:t>Σ</a:t>
            </a:r>
            <a:r>
              <a:rPr lang="zh-TW" altLang="en-US" dirty="0"/>
              <a:t>」再點選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ABERAGE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11507" r="17898" b="52476"/>
          <a:stretch/>
        </p:blipFill>
        <p:spPr>
          <a:xfrm>
            <a:off x="1131000" y="1916832"/>
            <a:ext cx="6120000" cy="26775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348880"/>
            <a:ext cx="28757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07904" y="2854737"/>
            <a:ext cx="1008112" cy="2093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53" y="191689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9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按「　　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52612" b="52476"/>
          <a:stretch/>
        </p:blipFill>
        <p:spPr>
          <a:xfrm>
            <a:off x="1131000" y="2060848"/>
            <a:ext cx="6120000" cy="2615189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36551"/>
            <a:ext cx="787579" cy="3810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51720" y="4005064"/>
            <a:ext cx="108012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28" y="32260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6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162</Words>
  <Application>Microsoft Office PowerPoint</Application>
  <PresentationFormat>如螢幕大小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壁窗</vt:lpstr>
      <vt:lpstr>平均數計算</vt:lpstr>
      <vt:lpstr>選取橫向數據</vt:lpstr>
      <vt:lpstr>點選「Σ」再點選「SUN」</vt:lpstr>
      <vt:lpstr>按「　　」</vt:lpstr>
      <vt:lpstr>按著藍色方塊向下拉</vt:lpstr>
      <vt:lpstr>完成加總數值</vt:lpstr>
      <vt:lpstr>選取直向數值</vt:lpstr>
      <vt:lpstr>點選「Σ」再點選「ABERAGE」</vt:lpstr>
      <vt:lpstr>按「　　」</vt:lpstr>
      <vt:lpstr>按著藍色方塊向右拉</vt:lpstr>
      <vt:lpstr>完成平均數值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15</cp:revision>
  <dcterms:created xsi:type="dcterms:W3CDTF">2015-04-06T07:01:24Z</dcterms:created>
  <dcterms:modified xsi:type="dcterms:W3CDTF">2016-02-04T07:47:13Z</dcterms:modified>
</cp:coreProperties>
</file>