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資料匯</a:t>
            </a:r>
            <a:r>
              <a:rPr lang="zh-TW" altLang="en-US" dirty="0"/>
              <a:t>整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</a:t>
            </a:r>
            <a:r>
              <a:rPr lang="en-US" altLang="zh-TW" dirty="0"/>
              <a:t>G</a:t>
            </a:r>
            <a:r>
              <a:rPr lang="en-US" altLang="zh-TW" dirty="0" smtClean="0"/>
              <a:t>oogle</a:t>
            </a:r>
            <a:r>
              <a:rPr lang="zh-TW" altLang="en-US" dirty="0" smtClean="0"/>
              <a:t>試算表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246" y="1766029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9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一筆一筆輸入資料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5" r="23822" b="55595"/>
          <a:stretch/>
        </p:blipFill>
        <p:spPr>
          <a:xfrm>
            <a:off x="539552" y="2348880"/>
            <a:ext cx="7485042" cy="180020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83568" y="3212976"/>
            <a:ext cx="72412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73" y="2049218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4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完成</a:t>
            </a:r>
            <a:r>
              <a:rPr lang="zh-TW" altLang="en-US" dirty="0" smtClean="0"/>
              <a:t>資料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6" r="23822" b="41686"/>
          <a:stretch/>
        </p:blipFill>
        <p:spPr>
          <a:xfrm>
            <a:off x="581245" y="2008092"/>
            <a:ext cx="7445878" cy="2544794"/>
          </a:xfrm>
        </p:spPr>
      </p:pic>
      <p:sp>
        <p:nvSpPr>
          <p:cNvPr id="7" name="矩形 6"/>
          <p:cNvSpPr/>
          <p:nvPr/>
        </p:nvSpPr>
        <p:spPr>
          <a:xfrm>
            <a:off x="755576" y="2708920"/>
            <a:ext cx="7271546" cy="8640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55" y="1367573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3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49</Words>
  <Application>Microsoft Office PowerPoint</Application>
  <PresentationFormat>如螢幕大小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資料匯整</vt:lpstr>
      <vt:lpstr>開啟Google試算表</vt:lpstr>
      <vt:lpstr>一筆一筆輸入資料</vt:lpstr>
      <vt:lpstr>完成資料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16</cp:revision>
  <dcterms:created xsi:type="dcterms:W3CDTF">2015-04-06T07:01:24Z</dcterms:created>
  <dcterms:modified xsi:type="dcterms:W3CDTF">2016-02-04T07:22:16Z</dcterms:modified>
</cp:coreProperties>
</file>