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2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19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210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9244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0EC6F-48AD-4A0F-BBBF-A386AC5BC7EC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9D8EB-137C-477B-848D-C604581E99CF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B85050-DBCA-4EC8-8887-DFD648D14066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795972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/>
              <a:pPr/>
              <a:t>‹#›</a:t>
            </a:fld>
            <a:endParaRPr lang="zh-TW" altLang="en-US" sz="1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950D6F0-127C-4AD4-905F-F4A7A58DEEF8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A62B8-22E2-4FE2-BC77-CBE018ADE51D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1D720-2E57-4A62-B772-A34C8607EB33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8BDA18-7731-4D68-891D-3F5B4B9CC331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3B0E-E88E-4A5C-A36D-43A03AF2B5B9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0520B2-8EB0-4279-9649-7CDCD3AF0599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BDEDFC4-807C-4194-B9DC-75BC88D27ADA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41DA77D-AD5D-41E1-90D0-74126C36A608}" type="datetime1">
              <a:rPr lang="zh-TW" altLang="en-US" smtClean="0"/>
              <a:pPr/>
              <a:t>2016/2/4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資料</a:t>
            </a:r>
            <a:r>
              <a:rPr lang="zh-TW" altLang="en-US" dirty="0"/>
              <a:t>搜</a:t>
            </a:r>
            <a:r>
              <a:rPr lang="zh-TW" altLang="en-US" dirty="0" smtClean="0"/>
              <a:t>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開啟瀏覽器，搜尋「氣象局」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248680" y="214290"/>
            <a:ext cx="609600" cy="521208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59632" y="1771423"/>
            <a:ext cx="648072" cy="2174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09" y="1691405"/>
            <a:ext cx="500134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點選「中央氣象局全球資訊網」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15616" y="2852936"/>
            <a:ext cx="1224136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141105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1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點選氣候區的「氣候統計」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2852936"/>
            <a:ext cx="648072" cy="21741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90353"/>
            <a:ext cx="63219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6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選擇區域及年份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679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75656" y="2924944"/>
            <a:ext cx="936104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22" y="233493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記錄總合值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4"/>
          </a:xfr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75656" y="3789040"/>
            <a:ext cx="4464496" cy="27460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686774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31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模組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88</Words>
  <Application>Microsoft Office PowerPoint</Application>
  <PresentationFormat>如螢幕大小 (4:3)</PresentationFormat>
  <Paragraphs>13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新細明體</vt:lpstr>
      <vt:lpstr>Calibri</vt:lpstr>
      <vt:lpstr>Century Schoolbook</vt:lpstr>
      <vt:lpstr>Wingdings</vt:lpstr>
      <vt:lpstr>Wingdings 2</vt:lpstr>
      <vt:lpstr>壁窗</vt:lpstr>
      <vt:lpstr>資料搜尋</vt:lpstr>
      <vt:lpstr>開啟瀏覽器，搜尋「氣象局」</vt:lpstr>
      <vt:lpstr>點選「中央氣象局全球資訊網」</vt:lpstr>
      <vt:lpstr>點選氣候區的「氣候統計」</vt:lpstr>
      <vt:lpstr>選擇區域及年份</vt:lpstr>
      <vt:lpstr>記錄總合值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湘</cp:lastModifiedBy>
  <cp:revision>12</cp:revision>
  <dcterms:created xsi:type="dcterms:W3CDTF">2015-04-06T07:01:24Z</dcterms:created>
  <dcterms:modified xsi:type="dcterms:W3CDTF">2016-02-04T05:18:58Z</dcterms:modified>
</cp:coreProperties>
</file>