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文件分析法實作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作業：</a:t>
            </a:r>
            <a:r>
              <a:rPr lang="en-US" altLang="zh-TW" dirty="0" smtClean="0"/>
              <a:t>2011-2015</a:t>
            </a:r>
            <a:r>
              <a:rPr lang="zh-TW" altLang="en-US" dirty="0" smtClean="0"/>
              <a:t>宜蘭每月雨量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請利用氣象局的資料，計算出</a:t>
            </a:r>
            <a:r>
              <a:rPr lang="en-US" altLang="zh-TW" dirty="0" smtClean="0"/>
              <a:t>2011-2015</a:t>
            </a:r>
            <a:r>
              <a:rPr lang="zh-TW" altLang="en-US" dirty="0" smtClean="0"/>
              <a:t>宜蘭每月雨量。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步驟一：確認資料來源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請至氣象局網站找出</a:t>
            </a:r>
            <a:r>
              <a:rPr lang="en-US" altLang="zh-TW" dirty="0"/>
              <a:t>2011-2015</a:t>
            </a:r>
            <a:r>
              <a:rPr lang="zh-TW" altLang="en-US" dirty="0"/>
              <a:t>宜蘭每月</a:t>
            </a:r>
            <a:r>
              <a:rPr lang="zh-TW" altLang="en-US" dirty="0" smtClean="0"/>
              <a:t>雨量資訊，確認資料來源。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036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步驟二：收集資料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將資料匯整至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試算表。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670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步驟三：進行分析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將資料輸入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試算表，算出平均數。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2270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步驟四：詮釋資料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將試算表的資料轉成圖表，可以進一步地分析資料的意義。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你會如何詮釋下面圖表的資料？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958465"/>
            <a:ext cx="57150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3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</TotalTime>
  <Words>160</Words>
  <Application>Microsoft Office PowerPoint</Application>
  <PresentationFormat>如螢幕大小 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壁窗</vt:lpstr>
      <vt:lpstr>文件分析法實作</vt:lpstr>
      <vt:lpstr>作業：2011-2015宜蘭每月雨量</vt:lpstr>
      <vt:lpstr>步驟一：確認資料來源</vt:lpstr>
      <vt:lpstr>步驟二：收集資料</vt:lpstr>
      <vt:lpstr>步驟三：進行分析</vt:lpstr>
      <vt:lpstr>步驟四：詮釋資料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16</cp:revision>
  <dcterms:created xsi:type="dcterms:W3CDTF">2015-04-06T07:01:24Z</dcterms:created>
  <dcterms:modified xsi:type="dcterms:W3CDTF">2016-02-04T03:09:47Z</dcterms:modified>
</cp:coreProperties>
</file>