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59" r:id="rId3"/>
    <p:sldId id="260" r:id="rId4"/>
    <p:sldId id="263" r:id="rId5"/>
    <p:sldId id="267" r:id="rId6"/>
    <p:sldId id="266" r:id="rId7"/>
    <p:sldId id="264" r:id="rId8"/>
    <p:sldId id="265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2" r:id="rId21"/>
    <p:sldId id="278" r:id="rId22"/>
    <p:sldId id="283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636741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09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196349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官方網站</a:t>
            </a:r>
            <a:r>
              <a:rPr lang="zh-TW" altLang="en-US" dirty="0"/>
              <a:t>資源使用</a:t>
            </a:r>
          </a:p>
        </p:txBody>
      </p:sp>
    </p:spTree>
    <p:extLst>
      <p:ext uri="{BB962C8B-B14F-4D97-AF65-F5344CB8AC3E}">
        <p14:creationId xmlns:p14="http://schemas.microsoft.com/office/powerpoint/2010/main" val="39112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內政部戶政司全國人口</a:t>
            </a:r>
            <a:r>
              <a:rPr lang="zh-TW" altLang="en-US" sz="2800" dirty="0" smtClean="0"/>
              <a:t>統計網站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網址「</a:t>
            </a:r>
            <a:r>
              <a:rPr lang="en-US" altLang="zh-TW" sz="2800" dirty="0"/>
              <a:t> http://www.ris.gov.tw/zh_TW/346 </a:t>
            </a:r>
            <a:r>
              <a:rPr lang="zh-TW" altLang="en-US" sz="2800" dirty="0" smtClean="0"/>
              <a:t>」</a:t>
            </a:r>
            <a:endParaRPr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700808"/>
            <a:ext cx="500134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22948" y="3140968"/>
            <a:ext cx="70503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02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點選「出生數及出生率」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63688" y="2996952"/>
            <a:ext cx="151216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71" y="1916952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24128" y="5085184"/>
            <a:ext cx="72008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51" y="3880218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開啟檔案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012160" y="4725144"/>
            <a:ext cx="2067000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618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統計資料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90" y="223508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點選「縣市遷入及遷出」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09256" y="3728037"/>
            <a:ext cx="1234752" cy="2050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56" y="254245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選擇年份後，點選「開啟」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45360" y="4005064"/>
            <a:ext cx="936104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22" y="264803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96136" y="5157192"/>
            <a:ext cx="64807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99" y="407719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開啟檔案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012160" y="4797152"/>
            <a:ext cx="2067000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60" y="366727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統計資料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7638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官方網站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內容版面配置區 4"/>
          <p:cNvSpPr txBox="1">
            <a:spLocks/>
          </p:cNvSpPr>
          <p:nvPr/>
        </p:nvSpPr>
        <p:spPr>
          <a:xfrm>
            <a:off x="457200" y="1600200"/>
            <a:ext cx="746760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dirty="0"/>
              <a:t>使用網站資料時，儘量使用較具公信力機構的資料，目前各級政府部門均提供相關業務之電子資源供民眾</a:t>
            </a:r>
            <a:r>
              <a:rPr lang="zh-TW" altLang="zh-TW" dirty="0" smtClean="0"/>
              <a:t>查詢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交通部</a:t>
            </a:r>
            <a:r>
              <a:rPr lang="zh-TW" altLang="zh-TW" dirty="0"/>
              <a:t>中央氣象局網站提供氣候統計的資料，可以了解一個地區之</a:t>
            </a:r>
            <a:r>
              <a:rPr lang="zh-TW" altLang="zh-TW" dirty="0">
                <a:solidFill>
                  <a:srgbClr val="FF0000"/>
                </a:solidFill>
              </a:rPr>
              <a:t>溫度</a:t>
            </a:r>
            <a:r>
              <a:rPr lang="zh-TW" altLang="zh-TW" dirty="0"/>
              <a:t>與</a:t>
            </a:r>
            <a:r>
              <a:rPr lang="zh-TW" altLang="zh-TW" dirty="0">
                <a:solidFill>
                  <a:srgbClr val="FF0000"/>
                </a:solidFill>
              </a:rPr>
              <a:t>雨量</a:t>
            </a:r>
            <a:r>
              <a:rPr lang="zh-TW" altLang="zh-TW" dirty="0"/>
              <a:t>等</a:t>
            </a:r>
            <a:r>
              <a:rPr lang="zh-TW" altLang="zh-TW" dirty="0" smtClean="0"/>
              <a:t>資料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內政部</a:t>
            </a:r>
            <a:r>
              <a:rPr lang="zh-TW" altLang="zh-TW" dirty="0"/>
              <a:t>戶政司全國人口統計</a:t>
            </a:r>
            <a:r>
              <a:rPr lang="zh-TW" altLang="zh-TW" dirty="0" smtClean="0"/>
              <a:t>網站</a:t>
            </a:r>
            <a:r>
              <a:rPr lang="zh-TW" altLang="en-US" dirty="0" smtClean="0"/>
              <a:t>可查詢</a:t>
            </a:r>
            <a:r>
              <a:rPr lang="zh-TW" altLang="zh-TW" dirty="0" smtClean="0"/>
              <a:t>台灣</a:t>
            </a:r>
            <a:r>
              <a:rPr lang="zh-TW" altLang="zh-TW" dirty="0"/>
              <a:t>各地區</a:t>
            </a:r>
            <a:r>
              <a:rPr lang="zh-TW" altLang="zh-TW" dirty="0">
                <a:solidFill>
                  <a:srgbClr val="FF0000"/>
                </a:solidFill>
              </a:rPr>
              <a:t>人口變遷</a:t>
            </a:r>
            <a:r>
              <a:rPr lang="zh-TW" altLang="zh-TW" dirty="0"/>
              <a:t>與</a:t>
            </a:r>
            <a:r>
              <a:rPr lang="zh-TW" altLang="zh-TW" dirty="0" smtClean="0">
                <a:solidFill>
                  <a:srgbClr val="FF0000"/>
                </a:solidFill>
              </a:rPr>
              <a:t>出生率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教育部</a:t>
            </a:r>
            <a:r>
              <a:rPr lang="zh-TW" altLang="zh-TW" dirty="0"/>
              <a:t>統計處網站可取得各級學校</a:t>
            </a:r>
            <a:r>
              <a:rPr lang="zh-TW" altLang="zh-TW" dirty="0">
                <a:solidFill>
                  <a:srgbClr val="FF0000"/>
                </a:solidFill>
              </a:rPr>
              <a:t>在學人數</a:t>
            </a:r>
            <a:r>
              <a:rPr lang="zh-TW" altLang="zh-TW" dirty="0"/>
              <a:t>資料。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88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教育部統計處</a:t>
            </a:r>
            <a:r>
              <a:rPr lang="zh-TW" altLang="zh-TW" smtClean="0"/>
              <a:t>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8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教育部統計處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網址「</a:t>
            </a:r>
            <a:r>
              <a:rPr lang="en-US" altLang="zh-TW" dirty="0"/>
              <a:t>http://depart.moe.edu.tw/ED4500/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點選「學校基本資料」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矩形 3"/>
          <p:cNvSpPr/>
          <p:nvPr/>
        </p:nvSpPr>
        <p:spPr>
          <a:xfrm>
            <a:off x="1547664" y="4365104"/>
            <a:ext cx="108012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點選「各級學校基本資料」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94374" y="4797152"/>
            <a:ext cx="108012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9" y="3384669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選擇校級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183337" y="5229200"/>
            <a:ext cx="388663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00" y="407962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統計資料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9040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/>
              <a:t>交通部中央氣象局網站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32063"/>
            <a:ext cx="7467600" cy="419847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/>
              <a:t>交通部中央氣象局網站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網址</a:t>
            </a:r>
            <a:r>
              <a:rPr lang="zh-TW" altLang="en-US" dirty="0" smtClean="0"/>
              <a:t>「</a:t>
            </a:r>
            <a:r>
              <a:rPr lang="en-US" altLang="zh-TW" dirty="0"/>
              <a:t>http://www.cwb.gov.tw/V7/index.htm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28800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點選氣候區的「氣候統計」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467600" cy="4198474"/>
          </a:xfrm>
        </p:spPr>
      </p:pic>
      <p:sp>
        <p:nvSpPr>
          <p:cNvPr id="2" name="矩形 1"/>
          <p:cNvSpPr/>
          <p:nvPr/>
        </p:nvSpPr>
        <p:spPr>
          <a:xfrm>
            <a:off x="611560" y="2708920"/>
            <a:ext cx="50405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68920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點選「每月氣象」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83568" y="3501008"/>
            <a:ext cx="50405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46591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調整年／月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75656" y="2924944"/>
            <a:ext cx="936104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0848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顯示查詢結果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1683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全國人口統計</a:t>
            </a:r>
            <a:r>
              <a:rPr lang="zh-TW" altLang="zh-TW" dirty="0" smtClean="0"/>
              <a:t>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79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490</TotalTime>
  <Words>344</Words>
  <Application>Microsoft Office PowerPoint</Application>
  <PresentationFormat>如螢幕大小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新細明體</vt:lpstr>
      <vt:lpstr>Calibri</vt:lpstr>
      <vt:lpstr>Century Schoolbook</vt:lpstr>
      <vt:lpstr>Wingdings</vt:lpstr>
      <vt:lpstr>Wingdings 2</vt:lpstr>
      <vt:lpstr>壁窗</vt:lpstr>
      <vt:lpstr>官方網站資源使用</vt:lpstr>
      <vt:lpstr>官方網站</vt:lpstr>
      <vt:lpstr>交通部中央氣象局網站</vt:lpstr>
      <vt:lpstr>   交通部中央氣象局網站 網址「http://www.cwb.gov.tw/V7/index.htm」</vt:lpstr>
      <vt:lpstr>   點選氣候區的「氣候統計」</vt:lpstr>
      <vt:lpstr>點選「每月氣象」</vt:lpstr>
      <vt:lpstr>調整年／月</vt:lpstr>
      <vt:lpstr>顯示查詢結果</vt:lpstr>
      <vt:lpstr>全國人口統計網站</vt:lpstr>
      <vt:lpstr>內政部戶政司全國人口統計網站 網址「 http://www.ris.gov.tw/zh_TW/346 」</vt:lpstr>
      <vt:lpstr>點選「出生數及出生率」</vt:lpstr>
      <vt:lpstr>點選「儲存」</vt:lpstr>
      <vt:lpstr>開啟檔案</vt:lpstr>
      <vt:lpstr>統計資料</vt:lpstr>
      <vt:lpstr>點選「縣市遷入及遷出」</vt:lpstr>
      <vt:lpstr>選擇年份後，點選「開啟」</vt:lpstr>
      <vt:lpstr>點選「儲存」</vt:lpstr>
      <vt:lpstr>開啟檔案</vt:lpstr>
      <vt:lpstr>統計資料</vt:lpstr>
      <vt:lpstr>教育部統計處網站</vt:lpstr>
      <vt:lpstr>教育部統計處 網址「http://depart.moe.edu.tw/ED4500/」</vt:lpstr>
      <vt:lpstr>點選「學校基本資料」</vt:lpstr>
      <vt:lpstr>點選「各級學校基本資料」</vt:lpstr>
      <vt:lpstr>選擇校級</vt:lpstr>
      <vt:lpstr>統計資料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23</cp:revision>
  <dcterms:created xsi:type="dcterms:W3CDTF">2015-04-06T07:01:24Z</dcterms:created>
  <dcterms:modified xsi:type="dcterms:W3CDTF">2016-02-09T00:19:14Z</dcterms:modified>
</cp:coreProperties>
</file>