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58" r:id="rId6"/>
    <p:sldId id="259" r:id="rId7"/>
    <p:sldId id="260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製作圖表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完成圖表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7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err="1" smtClean="0"/>
              <a:t>Ctrl+C</a:t>
            </a:r>
            <a:r>
              <a:rPr lang="zh-TW" altLang="en-US" dirty="0" smtClean="0"/>
              <a:t>」複製選項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31640" y="2924944"/>
            <a:ext cx="25922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82" y="2108374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1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點選空白處欄位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48064" y="2780928"/>
            <a:ext cx="79208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22" y="2834394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err="1" smtClean="0"/>
              <a:t>Ctrl+V</a:t>
            </a:r>
            <a:r>
              <a:rPr lang="zh-TW" altLang="en-US" dirty="0"/>
              <a:t>」</a:t>
            </a:r>
            <a:r>
              <a:rPr lang="zh-TW" altLang="en-US" dirty="0" smtClean="0"/>
              <a:t>貼上選項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12" y="2114116"/>
            <a:ext cx="632195" cy="1080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148064" y="2924944"/>
            <a:ext cx="25922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34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err="1" smtClean="0"/>
              <a:t>Ctrl+C</a:t>
            </a:r>
            <a:r>
              <a:rPr lang="zh-TW" altLang="en-US" dirty="0" smtClean="0"/>
              <a:t>」複製百分比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4653136"/>
            <a:ext cx="259228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49" y="357559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1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點選欄位，</a:t>
            </a:r>
            <a:r>
              <a:rPr lang="zh-TW" altLang="en-US" dirty="0"/>
              <a:t>「</a:t>
            </a:r>
            <a:r>
              <a:rPr lang="en-US" altLang="zh-TW" dirty="0" err="1"/>
              <a:t>Ctrl+V</a:t>
            </a:r>
            <a:r>
              <a:rPr lang="zh-TW" altLang="en-US" dirty="0"/>
              <a:t>」貼上百分比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76056" y="3140968"/>
            <a:ext cx="86409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56" y="25581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7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選取資料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48064" y="2996952"/>
            <a:ext cx="259228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64" y="22728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2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點選插入選單下的「圖表」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40462" y="4653136"/>
            <a:ext cx="1131337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1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5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點選圓餅圖後，點選「插入」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47665" y="3068960"/>
            <a:ext cx="936104" cy="7200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75656" y="5079637"/>
            <a:ext cx="648072" cy="3655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2196477"/>
            <a:ext cx="1080000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7" y="474727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56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153</Words>
  <Application>Microsoft Office PowerPoint</Application>
  <PresentationFormat>如螢幕大小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壁窗</vt:lpstr>
      <vt:lpstr>製作圖表</vt:lpstr>
      <vt:lpstr>「Ctrl+C」複製選項</vt:lpstr>
      <vt:lpstr>點選空白處欄位</vt:lpstr>
      <vt:lpstr>「Ctrl+V」貼上選項</vt:lpstr>
      <vt:lpstr>「Ctrl+C」複製百分比</vt:lpstr>
      <vt:lpstr>點選欄位，「Ctrl+V」貼上百分比</vt:lpstr>
      <vt:lpstr>選取資料</vt:lpstr>
      <vt:lpstr>點選插入選單下的「圖表」</vt:lpstr>
      <vt:lpstr>點選圓餅圖後，點選「插入」</vt:lpstr>
      <vt:lpstr>完成圖表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14</cp:revision>
  <dcterms:created xsi:type="dcterms:W3CDTF">2015-04-06T07:01:24Z</dcterms:created>
  <dcterms:modified xsi:type="dcterms:W3CDTF">2016-02-11T07:26:25Z</dcterms:modified>
</cp:coreProperties>
</file>