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資料匯整與分析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點選藍色方塊往右拖曳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79712" y="4653136"/>
            <a:ext cx="216024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7724" y="4760656"/>
            <a:ext cx="1726984" cy="5819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758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6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完成</a:t>
            </a:r>
            <a:r>
              <a:rPr lang="zh-TW" altLang="en-US" dirty="0" smtClean="0"/>
              <a:t>其它平均</a:t>
            </a:r>
            <a:r>
              <a:rPr lang="zh-TW" altLang="en-US" dirty="0"/>
              <a:t>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0238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509120"/>
            <a:ext cx="252028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91" y="3789040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選取平均數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1403648" y="4509120"/>
            <a:ext cx="25922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3" y="3590519"/>
            <a:ext cx="500134" cy="10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90" y="360814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點選編輯選單下的「複製」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66311"/>
            <a:ext cx="701053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40" y="2420888"/>
            <a:ext cx="500134" cy="10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65221" y="2996952"/>
            <a:ext cx="1102523" cy="2573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68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點選百分比欄位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653136"/>
            <a:ext cx="7920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50" y="3684760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22" y="3645113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點選編輯選單下的「僅貼上值」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5736" y="3356992"/>
            <a:ext cx="108012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2" y="2659112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59112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2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點選格式選單下的「百分比」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4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71800" y="3068960"/>
            <a:ext cx="172819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23" y="2744984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93" y="27449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完成百分比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653136"/>
            <a:ext cx="252028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45529"/>
            <a:ext cx="500134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59" y="351792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8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點選總計欄位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437112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58" y="360705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l-GR" altLang="zh-TW" dirty="0" smtClean="0"/>
              <a:t>Σ</a:t>
            </a:r>
            <a:r>
              <a:rPr lang="zh-TW" altLang="en-US" dirty="0" smtClean="0"/>
              <a:t>」，再選擇「</a:t>
            </a:r>
            <a:r>
              <a:rPr lang="en-US" altLang="zh-TW" dirty="0" smtClean="0"/>
              <a:t>SUM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44208" y="2636912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63" y="215188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選取範圍後，按「　　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36551"/>
            <a:ext cx="787579" cy="3810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03648" y="3212976"/>
            <a:ext cx="720080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74" y="242088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9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點選藍色方塊往右拖曳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79712" y="4509120"/>
            <a:ext cx="216024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04667" y="4736142"/>
            <a:ext cx="1726984" cy="5819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12" y="33811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完成其它總計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149080"/>
            <a:ext cx="252028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03" y="32540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點選平均數欄位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4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31640" y="4509120"/>
            <a:ext cx="7920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52" y="37171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l-GR" altLang="zh-TW" dirty="0"/>
              <a:t>Σ</a:t>
            </a:r>
            <a:r>
              <a:rPr lang="zh-TW" altLang="en-US" dirty="0"/>
              <a:t>」，再選擇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AVERAGE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72200" y="2780928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13" y="23031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選取範圍後，按「　　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3068960"/>
            <a:ext cx="792088" cy="14401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36551"/>
            <a:ext cx="787579" cy="3810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8" y="270904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270</Words>
  <Application>Microsoft Office PowerPoint</Application>
  <PresentationFormat>如螢幕大小 (4:3)</PresentationFormat>
  <Paragraphs>34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Calibri</vt:lpstr>
      <vt:lpstr>Century Schoolbook</vt:lpstr>
      <vt:lpstr>Wingdings</vt:lpstr>
      <vt:lpstr>Wingdings 2</vt:lpstr>
      <vt:lpstr>壁窗</vt:lpstr>
      <vt:lpstr>資料匯整與分析</vt:lpstr>
      <vt:lpstr>點選總計欄位</vt:lpstr>
      <vt:lpstr>點選「Σ」，再選擇「SUM」</vt:lpstr>
      <vt:lpstr>選取範圍後，按「　　」</vt:lpstr>
      <vt:lpstr>點選藍色方塊往右拖曳</vt:lpstr>
      <vt:lpstr>完成其它總計</vt:lpstr>
      <vt:lpstr>點選平均數欄位</vt:lpstr>
      <vt:lpstr>點選「Σ」，再選擇「AVERAGE」</vt:lpstr>
      <vt:lpstr>選取範圍後，按「　　」</vt:lpstr>
      <vt:lpstr>點選藍色方塊往右拖曳</vt:lpstr>
      <vt:lpstr>完成其它平均數</vt:lpstr>
      <vt:lpstr>選取平均數</vt:lpstr>
      <vt:lpstr>點選編輯選單下的「複製」</vt:lpstr>
      <vt:lpstr>點選百分比欄位</vt:lpstr>
      <vt:lpstr>點選編輯選單下的「僅貼上值」</vt:lpstr>
      <vt:lpstr>點選格式選單下的「百分比」</vt:lpstr>
      <vt:lpstr>完成百分比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16</cp:revision>
  <dcterms:created xsi:type="dcterms:W3CDTF">2015-04-06T07:01:24Z</dcterms:created>
  <dcterms:modified xsi:type="dcterms:W3CDTF">2016-02-11T07:14:55Z</dcterms:modified>
</cp:coreProperties>
</file>