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2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924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EC6F-48AD-4A0F-BBBF-A386AC5BC7EC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D8EB-137C-477B-848D-C604581E99CF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B85050-DBCA-4EC8-8887-DFD648D14066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795972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/>
              <a:pPr/>
              <a:t>‹#›</a:t>
            </a:fld>
            <a:endParaRPr lang="zh-TW" altLang="en-US" sz="16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50D6F0-127C-4AD4-905F-F4A7A58DEEF8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2B8-22E2-4FE2-BC77-CBE018ADE51D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D720-2E57-4A62-B772-A34C8607EB33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8BDA18-7731-4D68-891D-3F5B4B9CC331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3B0E-E88E-4A5C-A36D-43A03AF2B5B9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0520B2-8EB0-4279-9649-7CDCD3AF0599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DEDFC4-807C-4194-B9DC-75BC88D27ADA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1DA77D-AD5D-41E1-90D0-74126C36A608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設計問卷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點選「符號」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36017" y="3284984"/>
            <a:ext cx="595823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44984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選擇「修飾詞」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627784" y="3573017"/>
            <a:ext cx="987640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16" y="272336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點選方</a:t>
            </a:r>
            <a:r>
              <a:rPr lang="zh-TW" altLang="en-US" dirty="0"/>
              <a:t>框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771800" y="3584021"/>
            <a:ext cx="216024" cy="20501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4402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符號插入完成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80928"/>
            <a:ext cx="1080000" cy="108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428005" y="3860928"/>
            <a:ext cx="216024" cy="20501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70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點選左下方「開始」</a:t>
            </a:r>
            <a:r>
              <a:rPr lang="zh-TW" altLang="en-US" sz="2800" dirty="0" smtClean="0"/>
              <a:t>，</a:t>
            </a:r>
            <a:r>
              <a:rPr lang="zh-TW" altLang="en-US" sz="2800" dirty="0"/>
              <a:t>點選「所有應用程式」</a:t>
            </a:r>
            <a:endParaRPr lang="zh-TW" altLang="en-US" sz="28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248680" y="214290"/>
            <a:ext cx="609600" cy="521208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11560" y="5517232"/>
            <a:ext cx="288032" cy="3100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148064" y="4005064"/>
            <a:ext cx="504056" cy="5040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69352"/>
            <a:ext cx="500134" cy="108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104" y="3068354"/>
            <a:ext cx="701053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雲端</a:t>
            </a:r>
            <a:r>
              <a:rPr lang="zh-TW" altLang="en-US" dirty="0"/>
              <a:t>硬碟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782762" y="3140968"/>
            <a:ext cx="501206" cy="5040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234" y="2312996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8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點選「新增</a:t>
            </a:r>
            <a:r>
              <a:rPr lang="zh-TW" altLang="en-US" dirty="0"/>
              <a:t>」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32032" y="2780928"/>
            <a:ext cx="915632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36" y="198896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文件」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679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55576" y="3717031"/>
            <a:ext cx="1440160" cy="27702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266" y="283354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3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輸入問卷題目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835696" y="2708920"/>
            <a:ext cx="4896544" cy="266429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4803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35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插入特殊字元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8402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點選「插入」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679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619672" y="2204864"/>
            <a:ext cx="326564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52896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32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點選「特殊字元」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679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624422" y="3645024"/>
            <a:ext cx="1363401" cy="30991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632" y="3105024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26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</TotalTime>
  <Words>191</Words>
  <Application>Microsoft Office PowerPoint</Application>
  <PresentationFormat>如螢幕大小 (4:3)</PresentationFormat>
  <Paragraphs>27</Paragraphs>
  <Slides>13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新細明體</vt:lpstr>
      <vt:lpstr>Calibri</vt:lpstr>
      <vt:lpstr>Century Schoolbook</vt:lpstr>
      <vt:lpstr>Wingdings</vt:lpstr>
      <vt:lpstr>Wingdings 2</vt:lpstr>
      <vt:lpstr>壁窗</vt:lpstr>
      <vt:lpstr>設計問卷</vt:lpstr>
      <vt:lpstr>點選左下方「開始」，點選「所有應用程式」</vt:lpstr>
      <vt:lpstr>點選「Google雲端硬碟」</vt:lpstr>
      <vt:lpstr>點選「新增」</vt:lpstr>
      <vt:lpstr>點選「Google文件」</vt:lpstr>
      <vt:lpstr>輸入問卷題目</vt:lpstr>
      <vt:lpstr>插入特殊字元</vt:lpstr>
      <vt:lpstr>點選「插入」</vt:lpstr>
      <vt:lpstr>點選「特殊字元」</vt:lpstr>
      <vt:lpstr>點選「符號」</vt:lpstr>
      <vt:lpstr>選擇「修飾詞」</vt:lpstr>
      <vt:lpstr>點選方框</vt:lpstr>
      <vt:lpstr>符號插入完成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湘</cp:lastModifiedBy>
  <cp:revision>14</cp:revision>
  <dcterms:created xsi:type="dcterms:W3CDTF">2015-04-06T07:01:24Z</dcterms:created>
  <dcterms:modified xsi:type="dcterms:W3CDTF">2016-02-11T06:47:13Z</dcterms:modified>
</cp:coreProperties>
</file>