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輸入資料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開啟</a:t>
            </a:r>
            <a:r>
              <a:rPr lang="en-US" altLang="zh-TW" dirty="0"/>
              <a:t>G</a:t>
            </a:r>
            <a:r>
              <a:rPr lang="en-US" altLang="zh-TW" dirty="0" smtClean="0"/>
              <a:t>oogle</a:t>
            </a:r>
            <a:r>
              <a:rPr lang="zh-TW" altLang="en-US" dirty="0" smtClean="0"/>
              <a:t>試算表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246" y="1766029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列出學校附近早餐店或便利商店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6" r="51786" b="53691"/>
          <a:stretch/>
        </p:blipFill>
        <p:spPr>
          <a:xfrm>
            <a:off x="543980" y="1772816"/>
            <a:ext cx="7380820" cy="2952328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24669"/>
            <a:ext cx="701053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971600" y="3232635"/>
            <a:ext cx="6953200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1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造訪這些店家</a:t>
            </a:r>
            <a:r>
              <a:rPr lang="zh-TW" altLang="en-US" dirty="0" smtClean="0"/>
              <a:t>，輸入漢堡</a:t>
            </a:r>
            <a:r>
              <a:rPr lang="zh-TW" altLang="en-US" dirty="0"/>
              <a:t>的價格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6" r="51786" b="53692"/>
          <a:stretch/>
        </p:blipFill>
        <p:spPr>
          <a:xfrm>
            <a:off x="544800" y="1772816"/>
            <a:ext cx="7380000" cy="2952000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30419"/>
            <a:ext cx="632195" cy="108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63275" y="3501008"/>
            <a:ext cx="6953200" cy="3598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85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56</Words>
  <Application>Microsoft Office PowerPoint</Application>
  <PresentationFormat>如螢幕大小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輸入資料</vt:lpstr>
      <vt:lpstr>開啟Google試算表</vt:lpstr>
      <vt:lpstr>列出學校附近早餐店或便利商店</vt:lpstr>
      <vt:lpstr>造訪這些店家，輸入漢堡的價格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14</cp:revision>
  <dcterms:created xsi:type="dcterms:W3CDTF">2015-04-06T07:01:24Z</dcterms:created>
  <dcterms:modified xsi:type="dcterms:W3CDTF">2016-02-04T04:34:50Z</dcterms:modified>
</cp:coreProperties>
</file>