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894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82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2016/2/5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9119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 userDrawn="1"/>
        </p:nvSpPr>
        <p:spPr>
          <a:xfrm>
            <a:off x="0" y="0"/>
            <a:ext cx="492443" cy="59244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EC6F-48AD-4A0F-BBBF-A386AC5BC7EC}" type="datetime1">
              <a:rPr lang="zh-TW" altLang="en-US" smtClean="0"/>
              <a:pPr/>
              <a:t>2016/2/5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9D8EB-137C-477B-848D-C604581E99CF}" type="datetime1">
              <a:rPr lang="zh-TW" altLang="en-US" smtClean="0"/>
              <a:pPr/>
              <a:t>2016/2/5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110259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/>
        </p:nvSpPr>
        <p:spPr>
          <a:xfrm>
            <a:off x="0" y="0"/>
            <a:ext cx="492443" cy="57815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24169703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2746D-D770-4605-8D1C-FF0F23F6CF8A}" type="datetime1">
              <a:rPr lang="zh-TW" altLang="en-US" smtClean="0"/>
              <a:t>2016/2/5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4801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2746D-D770-4605-8D1C-FF0F23F6CF8A}" type="datetime1">
              <a:rPr lang="zh-TW" altLang="en-US" smtClean="0"/>
              <a:t>2016/2/5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9672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2746D-D770-4605-8D1C-FF0F23F6CF8A}" type="datetime1">
              <a:rPr lang="zh-TW" altLang="en-US" smtClean="0"/>
              <a:t>2016/2/5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8620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2746D-D770-4605-8D1C-FF0F23F6CF8A}" type="datetime1">
              <a:rPr lang="zh-TW" altLang="en-US" smtClean="0"/>
              <a:t>2016/2/5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1780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1B85050-DBCA-4EC8-8887-DFD648D14066}" type="datetime1">
              <a:rPr lang="zh-TW" altLang="en-US" smtClean="0"/>
              <a:pPr/>
              <a:t>2016/2/5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>
          <a:xfrm>
            <a:off x="142844" y="6492240"/>
            <a:ext cx="4786346" cy="365760"/>
          </a:xfrm>
        </p:spPr>
        <p:txBody>
          <a:bodyPr rtlCol="0"/>
          <a:lstStyle>
            <a:lvl1pPr>
              <a:defRPr sz="1600"/>
            </a:lvl1pPr>
          </a:lstStyle>
          <a:p>
            <a:r>
              <a:rPr lang="zh-TW" altLang="en-US" dirty="0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dirty="0" smtClean="0"/>
              <a:t>版本</a:t>
            </a:r>
            <a:endParaRPr lang="zh-TW" alt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8272178" y="5795972"/>
            <a:ext cx="404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9218737-88BB-47C6-91B1-F008DADC8C38}" type="slidenum">
              <a:rPr lang="zh-TW" altLang="en-US" sz="1600" smtClean="0"/>
              <a:pPr/>
              <a:t>‹#›</a:t>
            </a:fld>
            <a:endParaRPr lang="zh-TW" altLang="en-US" sz="16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950D6F0-127C-4AD4-905F-F4A7A58DEEF8}" type="datetime1">
              <a:rPr lang="zh-TW" altLang="en-US" smtClean="0"/>
              <a:pPr/>
              <a:t>2016/2/5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A62B8-22E2-4FE2-BC77-CBE018ADE51D}" type="datetime1">
              <a:rPr lang="zh-TW" altLang="en-US" smtClean="0"/>
              <a:pPr/>
              <a:t>2016/2/5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1D720-2E57-4A62-B772-A34C8607EB33}" type="datetime1">
              <a:rPr lang="zh-TW" altLang="en-US" smtClean="0"/>
              <a:pPr/>
              <a:t>2016/2/5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28BDA18-7731-4D68-891D-3F5B4B9CC331}" type="datetime1">
              <a:rPr lang="zh-TW" altLang="en-US" smtClean="0"/>
              <a:pPr/>
              <a:t>2016/2/5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63B0E-E88E-4A5C-A36D-43A03AF2B5B9}" type="datetime1">
              <a:rPr lang="zh-TW" altLang="en-US" smtClean="0"/>
              <a:pPr/>
              <a:t>2016/2/5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E0520B2-8EB0-4279-9649-7CDCD3AF0599}" type="datetime1">
              <a:rPr lang="zh-TW" altLang="en-US" smtClean="0"/>
              <a:pPr/>
              <a:t>2016/2/5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BDEDFC4-807C-4194-B9DC-75BC88D27ADA}" type="datetime1">
              <a:rPr lang="zh-TW" altLang="en-US" smtClean="0"/>
              <a:pPr/>
              <a:t>2016/2/5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41DA77D-AD5D-41E1-90D0-74126C36A608}" type="datetime1">
              <a:rPr lang="zh-TW" altLang="en-US" smtClean="0"/>
              <a:pPr/>
              <a:t>2016/2/5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進入</a:t>
            </a:r>
            <a:r>
              <a:rPr lang="en-US" altLang="zh-TW" sz="4000" dirty="0" smtClean="0"/>
              <a:t>G</a:t>
            </a:r>
            <a:r>
              <a:rPr lang="en-US" altLang="zh-TW" sz="4000" cap="none" dirty="0" smtClean="0"/>
              <a:t>oogle</a:t>
            </a:r>
            <a:r>
              <a:rPr lang="zh-TW" altLang="en-US" sz="4000" dirty="0" smtClean="0"/>
              <a:t>試算表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62454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3600" dirty="0"/>
              <a:t>點選左下方「開始」，打開選單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417638"/>
            <a:ext cx="7467600" cy="4198457"/>
          </a:xfrm>
        </p:spPr>
      </p:pic>
      <p:sp>
        <p:nvSpPr>
          <p:cNvPr id="5" name="矩形 4"/>
          <p:cNvSpPr/>
          <p:nvPr/>
        </p:nvSpPr>
        <p:spPr>
          <a:xfrm>
            <a:off x="392805" y="5334781"/>
            <a:ext cx="412124" cy="32197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14" y="3842255"/>
            <a:ext cx="500134" cy="1080000"/>
          </a:xfrm>
          <a:prstGeom prst="rect">
            <a:avLst/>
          </a:prstGeom>
        </p:spPr>
      </p:pic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320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/>
              <a:t>點選「所有應用程式」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7467600" cy="4198270"/>
          </a:xfrm>
        </p:spPr>
      </p:pic>
      <p:sp>
        <p:nvSpPr>
          <p:cNvPr id="5" name="矩形 4"/>
          <p:cNvSpPr/>
          <p:nvPr/>
        </p:nvSpPr>
        <p:spPr>
          <a:xfrm>
            <a:off x="4950349" y="3837903"/>
            <a:ext cx="656823" cy="56667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72" y="2436773"/>
            <a:ext cx="701053" cy="1080000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597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點選</a:t>
            </a:r>
            <a:r>
              <a:rPr lang="zh-TW" altLang="en-US" dirty="0" smtClean="0"/>
              <a:t>「</a:t>
            </a:r>
            <a:r>
              <a:rPr lang="en-US" altLang="zh-TW" dirty="0"/>
              <a:t> G</a:t>
            </a:r>
            <a:r>
              <a:rPr lang="en-US" altLang="zh-TW" cap="none" dirty="0"/>
              <a:t>oogle</a:t>
            </a:r>
            <a:r>
              <a:rPr lang="zh-TW" altLang="en-US" dirty="0"/>
              <a:t>試算表</a:t>
            </a:r>
            <a:r>
              <a:rPr lang="zh-TW" altLang="en-US" dirty="0" smtClean="0"/>
              <a:t>」</a:t>
            </a:r>
            <a:r>
              <a:rPr lang="zh-TW" altLang="en-US" dirty="0"/>
              <a:t>圖示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7467600" cy="4198269"/>
          </a:xfrm>
        </p:spPr>
      </p:pic>
      <p:sp>
        <p:nvSpPr>
          <p:cNvPr id="5" name="矩形 4"/>
          <p:cNvSpPr/>
          <p:nvPr/>
        </p:nvSpPr>
        <p:spPr>
          <a:xfrm>
            <a:off x="4846112" y="2937223"/>
            <a:ext cx="669702" cy="57954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387" y="1710538"/>
            <a:ext cx="632195" cy="1080000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972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進入</a:t>
            </a:r>
            <a:r>
              <a:rPr lang="en-US" altLang="zh-TW" cap="none" dirty="0" smtClean="0"/>
              <a:t>Google</a:t>
            </a:r>
            <a:r>
              <a:rPr lang="zh-TW" altLang="en-US" dirty="0" smtClean="0"/>
              <a:t>試算表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9015"/>
            <a:ext cx="7467600" cy="419827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351" y="1760229"/>
            <a:ext cx="1080000" cy="1080000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323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 </a:t>
            </a:r>
            <a:r>
              <a:rPr lang="zh-TW" altLang="en-US" dirty="0" smtClean="0"/>
              <a:t>點選新增試算表圖示     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37775"/>
            <a:ext cx="7467600" cy="4198474"/>
          </a:xfr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</p:spPr>
        <p:txBody>
          <a:bodyPr/>
          <a:lstStyle/>
          <a:p>
            <a:fld id="{06479514-0049-486C-BB5F-9EAC0D8CC02A}" type="slidenum">
              <a:rPr lang="zh-TW" altLang="en-US" smtClean="0"/>
              <a:t>6</a:t>
            </a:fld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361" y="1759014"/>
            <a:ext cx="1507911" cy="150791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389" y="960438"/>
            <a:ext cx="514350" cy="4572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372783" y="5373216"/>
            <a:ext cx="511585" cy="43553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903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打開新試算表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</p:spPr>
        <p:txBody>
          <a:bodyPr/>
          <a:lstStyle/>
          <a:p>
            <a:fld id="{06479514-0049-486C-BB5F-9EAC0D8CC02A}" type="slidenum">
              <a:rPr lang="zh-TW" altLang="en-US" smtClean="0"/>
              <a:t>7</a:t>
            </a:fld>
            <a:endParaRPr lang="zh-TW" altLang="en-US"/>
          </a:p>
        </p:txBody>
      </p:sp>
      <p:pic>
        <p:nvPicPr>
          <p:cNvPr id="7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37775"/>
            <a:ext cx="7467600" cy="4198474"/>
          </a:xfr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670583"/>
            <a:ext cx="1494110" cy="149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12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模組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64</TotalTime>
  <Words>39</Words>
  <Application>Microsoft Office PowerPoint</Application>
  <PresentationFormat>如螢幕大小 (4:3)</PresentationFormat>
  <Paragraphs>13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3" baseType="lpstr">
      <vt:lpstr>新細明體</vt:lpstr>
      <vt:lpstr>Calibri</vt:lpstr>
      <vt:lpstr>Century Schoolbook</vt:lpstr>
      <vt:lpstr>Wingdings</vt:lpstr>
      <vt:lpstr>Wingdings 2</vt:lpstr>
      <vt:lpstr>壁窗</vt:lpstr>
      <vt:lpstr>進入Google試算表</vt:lpstr>
      <vt:lpstr>點選左下方「開始」，打開選單</vt:lpstr>
      <vt:lpstr>點選「所有應用程式」</vt:lpstr>
      <vt:lpstr>點選「 Google試算表」圖示</vt:lpstr>
      <vt:lpstr>進入Google試算表</vt:lpstr>
      <vt:lpstr> 點選新增試算表圖示     </vt:lpstr>
      <vt:lpstr>打開新試算表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Justina</cp:lastModifiedBy>
  <cp:revision>14</cp:revision>
  <dcterms:created xsi:type="dcterms:W3CDTF">2015-04-06T07:01:24Z</dcterms:created>
  <dcterms:modified xsi:type="dcterms:W3CDTF">2016-02-05T04:09:39Z</dcterms:modified>
</cp:coreProperties>
</file>