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觀察法實作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作業：漢堡多少元？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請同學</a:t>
            </a:r>
            <a:r>
              <a:rPr lang="zh-TW" altLang="en-US" dirty="0" smtClean="0">
                <a:solidFill>
                  <a:srgbClr val="FF0000"/>
                </a:solidFill>
              </a:rPr>
              <a:t>觀察</a:t>
            </a:r>
            <a:r>
              <a:rPr lang="zh-TW" altLang="en-US" dirty="0" smtClean="0"/>
              <a:t>周遭的早餐店或是便利商店，看看一個漢堡要多少元？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步驟一：決定觀察對象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請列出學校附近早餐店或便利商店。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070" y="2636912"/>
            <a:ext cx="3758730" cy="3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步驟二：收集資料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造訪這些店家</a:t>
            </a:r>
            <a:r>
              <a:rPr lang="zh-TW" altLang="en-US" smtClean="0"/>
              <a:t>，</a:t>
            </a:r>
            <a:r>
              <a:rPr lang="zh-TW" altLang="en-US" smtClean="0"/>
              <a:t>觀察價目表</a:t>
            </a:r>
            <a:r>
              <a:rPr lang="zh-TW" altLang="en-US" dirty="0" smtClean="0"/>
              <a:t>或菜單，抄下漢堡的價格。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67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步驟三：輸入資料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將資料輸入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試算表。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38" y="2780928"/>
            <a:ext cx="8239616" cy="244827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57200" y="4599416"/>
            <a:ext cx="8075240" cy="4857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22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步驟四：詮釋資料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將試算表的資料轉成圖表，可以進一步地分析資料的意義。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你會如何詮釋下面圖表的資料？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919561"/>
            <a:ext cx="5715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162</Words>
  <Application>Microsoft Office PowerPoint</Application>
  <PresentationFormat>如螢幕大小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觀察法實作</vt:lpstr>
      <vt:lpstr>作業：漢堡多少元？</vt:lpstr>
      <vt:lpstr>步驟一：決定觀察對象</vt:lpstr>
      <vt:lpstr>步驟二：收集資料</vt:lpstr>
      <vt:lpstr>步驟三：輸入資料</vt:lpstr>
      <vt:lpstr>步驟四：詮釋資料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18</cp:revision>
  <dcterms:created xsi:type="dcterms:W3CDTF">2015-04-06T07:01:24Z</dcterms:created>
  <dcterms:modified xsi:type="dcterms:W3CDTF">2016-02-05T03:57:36Z</dcterms:modified>
</cp:coreProperties>
</file>