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67" r:id="rId2"/>
    <p:sldId id="268" r:id="rId3"/>
    <p:sldId id="269" r:id="rId4"/>
    <p:sldId id="270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6" autoAdjust="0"/>
    <p:restoredTop sz="94660"/>
  </p:normalViewPr>
  <p:slideViewPr>
    <p:cSldViewPr>
      <p:cViewPr varScale="1">
        <p:scale>
          <a:sx n="74" d="100"/>
          <a:sy n="74" d="100"/>
        </p:scale>
        <p:origin x="105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82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2016/2/5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9119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 userDrawn="1"/>
        </p:nvSpPr>
        <p:spPr>
          <a:xfrm>
            <a:off x="0" y="0"/>
            <a:ext cx="492443" cy="592447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0EC6F-48AD-4A0F-BBBF-A386AC5BC7EC}" type="datetime1">
              <a:rPr lang="zh-TW" altLang="en-US" smtClean="0"/>
              <a:pPr/>
              <a:t>2016/2/5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9D8EB-137C-477B-848D-C604581E99CF}" type="datetime1">
              <a:rPr lang="zh-TW" altLang="en-US" smtClean="0"/>
              <a:pPr/>
              <a:t>2016/2/5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0259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 userDrawn="1"/>
        </p:nvSpPr>
        <p:spPr>
          <a:xfrm>
            <a:off x="0" y="0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30599572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 userDrawn="1"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DBA0-0B3D-49F3-8643-275E9A04091E}" type="datetime1">
              <a:rPr lang="zh-TW" altLang="en-US" smtClean="0"/>
              <a:t>2016/2/5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6014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1B85050-DBCA-4EC8-8887-DFD648D14066}" type="datetime1">
              <a:rPr lang="zh-TW" altLang="en-US" smtClean="0"/>
              <a:pPr/>
              <a:t>2016/2/5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8272178" y="5795972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/>
              <a:pPr/>
              <a:t>‹#›</a:t>
            </a:fld>
            <a:endParaRPr lang="zh-TW" altLang="en-US" sz="160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950D6F0-127C-4AD4-905F-F4A7A58DEEF8}" type="datetime1">
              <a:rPr lang="zh-TW" altLang="en-US" smtClean="0"/>
              <a:pPr/>
              <a:t>2016/2/5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62B8-22E2-4FE2-BC77-CBE018ADE51D}" type="datetime1">
              <a:rPr lang="zh-TW" altLang="en-US" smtClean="0"/>
              <a:pPr/>
              <a:t>2016/2/5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D720-2E57-4A62-B772-A34C8607EB33}" type="datetime1">
              <a:rPr lang="zh-TW" altLang="en-US" smtClean="0"/>
              <a:pPr/>
              <a:t>2016/2/5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8BDA18-7731-4D68-891D-3F5B4B9CC331}" type="datetime1">
              <a:rPr lang="zh-TW" altLang="en-US" smtClean="0"/>
              <a:pPr/>
              <a:t>2016/2/5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3B0E-E88E-4A5C-A36D-43A03AF2B5B9}" type="datetime1">
              <a:rPr lang="zh-TW" altLang="en-US" smtClean="0"/>
              <a:pPr/>
              <a:t>2016/2/5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0520B2-8EB0-4279-9649-7CDCD3AF0599}" type="datetime1">
              <a:rPr lang="zh-TW" altLang="en-US" smtClean="0"/>
              <a:pPr/>
              <a:t>2016/2/5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BDEDFC4-807C-4194-B9DC-75BC88D27ADA}" type="datetime1">
              <a:rPr lang="zh-TW" altLang="en-US" smtClean="0"/>
              <a:pPr/>
              <a:t>2016/2/5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41DA77D-AD5D-41E1-90D0-74126C36A608}" type="datetime1">
              <a:rPr lang="zh-TW" altLang="en-US" smtClean="0"/>
              <a:pPr/>
              <a:t>2016/2/5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觀察法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2743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實施方式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利用</a:t>
            </a:r>
            <a:r>
              <a:rPr lang="zh-TW" altLang="en-US" dirty="0" smtClean="0">
                <a:solidFill>
                  <a:srgbClr val="FF0000"/>
                </a:solidFill>
              </a:rPr>
              <a:t>感官</a:t>
            </a:r>
            <a:r>
              <a:rPr lang="zh-TW" altLang="en-US" dirty="0" smtClean="0"/>
              <a:t>和</a:t>
            </a:r>
            <a:r>
              <a:rPr lang="zh-TW" altLang="en-US" dirty="0" smtClean="0">
                <a:solidFill>
                  <a:srgbClr val="FF0000"/>
                </a:solidFill>
              </a:rPr>
              <a:t>輔助工具</a:t>
            </a:r>
            <a:r>
              <a:rPr lang="zh-TW" altLang="en-US" dirty="0" smtClean="0"/>
              <a:t>去觀察研究對象，從而獲得資料的一種方法。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9190" y="3284984"/>
            <a:ext cx="2069471" cy="2796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68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案例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sz="2700" kern="100" dirty="0" smtClean="0">
                <a:latin typeface="+mn-ea"/>
              </a:rPr>
              <a:t>到</a:t>
            </a:r>
            <a:r>
              <a:rPr lang="zh-TW" altLang="zh-TW" sz="2700" kern="100" dirty="0">
                <a:latin typeface="+mn-ea"/>
              </a:rPr>
              <a:t>超商</a:t>
            </a:r>
            <a:r>
              <a:rPr lang="zh-TW" altLang="en-US" sz="2700" kern="100" dirty="0">
                <a:latin typeface="+mn-ea"/>
              </a:rPr>
              <a:t>或大賣場</a:t>
            </a:r>
            <a:r>
              <a:rPr lang="zh-TW" altLang="zh-TW" sz="2700" kern="100" dirty="0">
                <a:latin typeface="+mn-ea"/>
              </a:rPr>
              <a:t>詢價。</a:t>
            </a:r>
            <a:endParaRPr lang="en-US" altLang="zh-TW" sz="2700" kern="100" dirty="0">
              <a:latin typeface="+mn-ea"/>
            </a:endParaRPr>
          </a:p>
          <a:p>
            <a:r>
              <a:rPr lang="zh-TW" altLang="en-US" sz="2700" kern="100" dirty="0" smtClean="0">
                <a:latin typeface="+mn-ea"/>
              </a:rPr>
              <a:t>到居家附近探查</a:t>
            </a:r>
            <a:r>
              <a:rPr lang="zh-TW" altLang="zh-TW" sz="2700" kern="100" dirty="0" smtClean="0">
                <a:latin typeface="+mn-ea"/>
              </a:rPr>
              <a:t>河水</a:t>
            </a:r>
            <a:r>
              <a:rPr lang="zh-TW" altLang="zh-TW" sz="2700" kern="100" dirty="0">
                <a:latin typeface="+mn-ea"/>
              </a:rPr>
              <a:t>的</a:t>
            </a:r>
            <a:r>
              <a:rPr lang="zh-TW" altLang="zh-TW" sz="2700" kern="100" dirty="0" smtClean="0">
                <a:latin typeface="+mn-ea"/>
              </a:rPr>
              <a:t>品質</a:t>
            </a:r>
            <a:r>
              <a:rPr lang="zh-TW" altLang="en-US" sz="2700" kern="100" dirty="0" smtClean="0">
                <a:latin typeface="+mn-ea"/>
              </a:rPr>
              <a:t>。</a:t>
            </a:r>
            <a:endParaRPr lang="en-US" altLang="zh-TW" sz="2700" kern="100" dirty="0" smtClean="0">
              <a:latin typeface="+mn-ea"/>
            </a:endParaRPr>
          </a:p>
          <a:p>
            <a:r>
              <a:rPr lang="zh-TW" altLang="zh-TW" sz="2700" kern="100" dirty="0">
                <a:latin typeface="+mn-ea"/>
              </a:rPr>
              <a:t>到學校門口最熱門的早餐店，記錄同學點餐的內容</a:t>
            </a:r>
            <a:r>
              <a:rPr lang="zh-TW" altLang="zh-TW" sz="2700" kern="100" dirty="0" smtClean="0">
                <a:latin typeface="+mn-ea"/>
              </a:rPr>
              <a:t>。</a:t>
            </a:r>
            <a:endParaRPr lang="en-US" altLang="zh-TW" sz="2700" kern="100" dirty="0" smtClean="0">
              <a:latin typeface="+mn-ea"/>
            </a:endParaRPr>
          </a:p>
          <a:p>
            <a:r>
              <a:rPr lang="zh-TW" altLang="en-US" sz="2700" kern="100" dirty="0" smtClean="0">
                <a:latin typeface="+mn-ea"/>
              </a:rPr>
              <a:t>檢視同學作業繳交的情形。</a:t>
            </a:r>
            <a:endParaRPr lang="zh-TW" altLang="zh-TW" sz="2700" kern="100" dirty="0">
              <a:latin typeface="+mn-ea"/>
            </a:endParaRPr>
          </a:p>
          <a:p>
            <a:pPr lvl="1"/>
            <a:endParaRPr lang="en-US" altLang="zh-TW" sz="2400" kern="1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endParaRPr lang="zh-TW" altLang="zh-TW" sz="2400" kern="1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/>
            <a:endParaRPr lang="zh-TW" altLang="zh-TW" kern="1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0767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資料分析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kern="100" dirty="0" smtClean="0"/>
              <a:t>分析工具：         </a:t>
            </a:r>
            <a:r>
              <a:rPr lang="en-US" altLang="zh-TW" kern="100" dirty="0" smtClean="0"/>
              <a:t>Google</a:t>
            </a:r>
            <a:r>
              <a:rPr lang="zh-TW" altLang="zh-TW" kern="100" dirty="0" smtClean="0"/>
              <a:t>試算表</a:t>
            </a:r>
            <a:endParaRPr lang="en-US" altLang="zh-TW" kern="100" dirty="0" smtClean="0"/>
          </a:p>
          <a:p>
            <a:r>
              <a:rPr lang="zh-TW" altLang="en-US" kern="100" dirty="0" smtClean="0"/>
              <a:t>分析結果：</a:t>
            </a:r>
            <a:r>
              <a:rPr lang="zh-TW" altLang="zh-TW" kern="100" dirty="0" smtClean="0"/>
              <a:t>了解</a:t>
            </a:r>
            <a:r>
              <a:rPr lang="zh-TW" altLang="zh-TW" kern="100" dirty="0"/>
              <a:t>同學早餐點餐的種類（例如：漢堡、蘿蔔糕）以及各類餐點被點的頻率（</a:t>
            </a:r>
            <a:r>
              <a:rPr lang="zh-TW" altLang="zh-TW" kern="100" dirty="0" smtClean="0"/>
              <a:t>例如</a:t>
            </a:r>
            <a:r>
              <a:rPr lang="zh-TW" altLang="zh-TW" kern="100" dirty="0"/>
              <a:t>：在觀察期間共有</a:t>
            </a:r>
            <a:r>
              <a:rPr lang="en-US" altLang="zh-TW" kern="100" dirty="0" smtClean="0"/>
              <a:t>100</a:t>
            </a:r>
            <a:r>
              <a:rPr lang="zh-TW" altLang="en-US" kern="100" dirty="0" smtClean="0"/>
              <a:t>人</a:t>
            </a:r>
            <a:r>
              <a:rPr lang="zh-TW" altLang="zh-TW" kern="100" dirty="0" smtClean="0"/>
              <a:t>點</a:t>
            </a:r>
            <a:r>
              <a:rPr lang="zh-TW" altLang="en-US" kern="100" dirty="0" smtClean="0"/>
              <a:t>餐</a:t>
            </a:r>
            <a:r>
              <a:rPr lang="zh-TW" altLang="zh-TW" kern="100" dirty="0" smtClean="0"/>
              <a:t>，</a:t>
            </a:r>
            <a:r>
              <a:rPr lang="zh-TW" altLang="zh-TW" kern="100" dirty="0"/>
              <a:t>其中蘿蔔糕被點</a:t>
            </a:r>
            <a:r>
              <a:rPr lang="en-US" altLang="zh-TW" kern="100" dirty="0"/>
              <a:t>30</a:t>
            </a:r>
            <a:r>
              <a:rPr lang="zh-TW" altLang="zh-TW" kern="100" dirty="0"/>
              <a:t>次，佔總數的</a:t>
            </a:r>
            <a:r>
              <a:rPr lang="en-US" altLang="zh-TW" kern="100" dirty="0"/>
              <a:t>30%</a:t>
            </a:r>
            <a:r>
              <a:rPr lang="zh-TW" altLang="zh-TW" kern="100" dirty="0"/>
              <a:t>，排名第二位，僅次於漢堡</a:t>
            </a:r>
            <a:r>
              <a:rPr lang="zh-TW" altLang="zh-TW" kern="100" dirty="0" smtClean="0"/>
              <a:t>）</a:t>
            </a:r>
            <a:r>
              <a:rPr lang="zh-TW" altLang="en-US" kern="100" dirty="0" smtClean="0"/>
              <a:t>。</a:t>
            </a:r>
            <a:endParaRPr lang="zh-TW" altLang="zh-TW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1488035"/>
            <a:ext cx="504825" cy="581025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6400" y="4221088"/>
            <a:ext cx="2238400" cy="1939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75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模組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296</TotalTime>
  <Words>159</Words>
  <Application>Microsoft Office PowerPoint</Application>
  <PresentationFormat>如螢幕大小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2" baseType="lpstr">
      <vt:lpstr>新細明體</vt:lpstr>
      <vt:lpstr>標楷體</vt:lpstr>
      <vt:lpstr>Calibri</vt:lpstr>
      <vt:lpstr>Century Schoolbook</vt:lpstr>
      <vt:lpstr>Times New Roman</vt:lpstr>
      <vt:lpstr>Wingdings</vt:lpstr>
      <vt:lpstr>Wingdings 2</vt:lpstr>
      <vt:lpstr>壁窗</vt:lpstr>
      <vt:lpstr>觀察法</vt:lpstr>
      <vt:lpstr>實施方式</vt:lpstr>
      <vt:lpstr>案例</vt:lpstr>
      <vt:lpstr>資料分析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Justina</cp:lastModifiedBy>
  <cp:revision>30</cp:revision>
  <dcterms:created xsi:type="dcterms:W3CDTF">2015-04-06T07:01:24Z</dcterms:created>
  <dcterms:modified xsi:type="dcterms:W3CDTF">2016-02-05T03:25:25Z</dcterms:modified>
</cp:coreProperties>
</file>