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1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B5EE1-5792-407A-B7AC-B1AAF95959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BCEFE9E-4C92-4EBB-BCC4-0AB9CD027E9C}">
      <dgm:prSet phldrT="[文字]"/>
      <dgm:spPr/>
      <dgm:t>
        <a:bodyPr/>
        <a:lstStyle/>
        <a:p>
          <a:r>
            <a:rPr lang="zh-TW" altLang="en-US" dirty="0" smtClean="0"/>
            <a:t>組長</a:t>
          </a:r>
          <a:endParaRPr lang="zh-TW" altLang="en-US" dirty="0"/>
        </a:p>
      </dgm:t>
    </dgm:pt>
    <dgm:pt modelId="{1145D5E8-1BB2-4B21-A813-7BC2B77B36C9}" type="parTrans" cxnId="{40C7C0BF-6AB2-4130-8A33-A58B8B60388C}">
      <dgm:prSet/>
      <dgm:spPr/>
      <dgm:t>
        <a:bodyPr/>
        <a:lstStyle/>
        <a:p>
          <a:endParaRPr lang="zh-TW" altLang="en-US"/>
        </a:p>
      </dgm:t>
    </dgm:pt>
    <dgm:pt modelId="{FDEB2651-5F1E-4D93-834A-DB3419338021}" type="sibTrans" cxnId="{40C7C0BF-6AB2-4130-8A33-A58B8B60388C}">
      <dgm:prSet/>
      <dgm:spPr/>
      <dgm:t>
        <a:bodyPr/>
        <a:lstStyle/>
        <a:p>
          <a:endParaRPr lang="zh-TW" altLang="en-US"/>
        </a:p>
      </dgm:t>
    </dgm:pt>
    <dgm:pt modelId="{B85F6915-5AD4-42E3-8D0C-191E97668EEA}">
      <dgm:prSet phldrT="[文字]"/>
      <dgm:spPr/>
      <dgm:t>
        <a:bodyPr/>
        <a:lstStyle/>
        <a:p>
          <a:r>
            <a:rPr lang="zh-TW" altLang="en-US" dirty="0" smtClean="0"/>
            <a:t>資料組</a:t>
          </a:r>
          <a:endParaRPr lang="zh-TW" altLang="en-US" dirty="0"/>
        </a:p>
      </dgm:t>
    </dgm:pt>
    <dgm:pt modelId="{3C82A5C1-824F-4810-A93B-1A23B1D16153}" type="parTrans" cxnId="{4144DE21-90B8-43E5-B739-9BE4756792EF}">
      <dgm:prSet/>
      <dgm:spPr/>
      <dgm:t>
        <a:bodyPr/>
        <a:lstStyle/>
        <a:p>
          <a:endParaRPr lang="zh-TW" altLang="en-US"/>
        </a:p>
      </dgm:t>
    </dgm:pt>
    <dgm:pt modelId="{C7B99A41-C141-424E-BD6D-016A0E261EF4}" type="sibTrans" cxnId="{4144DE21-90B8-43E5-B739-9BE4756792EF}">
      <dgm:prSet/>
      <dgm:spPr/>
      <dgm:t>
        <a:bodyPr/>
        <a:lstStyle/>
        <a:p>
          <a:endParaRPr lang="zh-TW" altLang="en-US"/>
        </a:p>
      </dgm:t>
    </dgm:pt>
    <dgm:pt modelId="{24FC5577-3A2C-4229-997B-CF1085E0C82F}">
      <dgm:prSet phldrT="[文字]"/>
      <dgm:spPr/>
      <dgm:t>
        <a:bodyPr/>
        <a:lstStyle/>
        <a:p>
          <a:r>
            <a:rPr lang="zh-TW" altLang="en-US" dirty="0" smtClean="0"/>
            <a:t>文書組</a:t>
          </a:r>
          <a:endParaRPr lang="zh-TW" altLang="en-US" dirty="0"/>
        </a:p>
      </dgm:t>
    </dgm:pt>
    <dgm:pt modelId="{A3D057FD-7D93-4BD2-8423-755336AD6EE0}" type="parTrans" cxnId="{63FD38B3-9E52-4F8A-A670-C0029F196F32}">
      <dgm:prSet/>
      <dgm:spPr/>
      <dgm:t>
        <a:bodyPr/>
        <a:lstStyle/>
        <a:p>
          <a:endParaRPr lang="zh-TW" altLang="en-US"/>
        </a:p>
      </dgm:t>
    </dgm:pt>
    <dgm:pt modelId="{5596B4A9-0BB3-411E-BA42-E74DF5E37A59}" type="sibTrans" cxnId="{63FD38B3-9E52-4F8A-A670-C0029F196F32}">
      <dgm:prSet/>
      <dgm:spPr/>
      <dgm:t>
        <a:bodyPr/>
        <a:lstStyle/>
        <a:p>
          <a:endParaRPr lang="zh-TW" altLang="en-US"/>
        </a:p>
      </dgm:t>
    </dgm:pt>
    <dgm:pt modelId="{228E0DE2-731F-413C-94FB-F79D64F5BC94}">
      <dgm:prSet phldrT="[文字]"/>
      <dgm:spPr/>
      <dgm:t>
        <a:bodyPr/>
        <a:lstStyle/>
        <a:p>
          <a:r>
            <a:rPr lang="zh-TW" altLang="en-US" dirty="0" smtClean="0"/>
            <a:t>美工組</a:t>
          </a:r>
          <a:endParaRPr lang="zh-TW" altLang="en-US" dirty="0"/>
        </a:p>
      </dgm:t>
    </dgm:pt>
    <dgm:pt modelId="{CBA802C0-3863-4F3B-8C17-1471730511AB}" type="parTrans" cxnId="{4B2AEA13-F472-4505-8F2D-4E14E4B8D68E}">
      <dgm:prSet/>
      <dgm:spPr/>
      <dgm:t>
        <a:bodyPr/>
        <a:lstStyle/>
        <a:p>
          <a:endParaRPr lang="zh-TW" altLang="en-US"/>
        </a:p>
      </dgm:t>
    </dgm:pt>
    <dgm:pt modelId="{1B2532C7-C51F-4C4E-B67D-DD3F27AF717B}" type="sibTrans" cxnId="{4B2AEA13-F472-4505-8F2D-4E14E4B8D68E}">
      <dgm:prSet/>
      <dgm:spPr/>
      <dgm:t>
        <a:bodyPr/>
        <a:lstStyle/>
        <a:p>
          <a:endParaRPr lang="zh-TW" altLang="en-US"/>
        </a:p>
      </dgm:t>
    </dgm:pt>
    <dgm:pt modelId="{4C106850-DA21-4C8E-B43B-008A90E922B9}">
      <dgm:prSet/>
      <dgm:spPr/>
      <dgm:t>
        <a:bodyPr/>
        <a:lstStyle/>
        <a:p>
          <a:r>
            <a:rPr lang="zh-TW" altLang="en-US" dirty="0" smtClean="0"/>
            <a:t>報告組</a:t>
          </a:r>
          <a:endParaRPr lang="zh-TW" altLang="en-US" dirty="0"/>
        </a:p>
      </dgm:t>
    </dgm:pt>
    <dgm:pt modelId="{3C70E63E-38FA-40E6-9FB5-E96BA8539D56}" type="parTrans" cxnId="{DE3B9AC5-230D-400D-BBE1-038B0F098EE4}">
      <dgm:prSet/>
      <dgm:spPr/>
      <dgm:t>
        <a:bodyPr/>
        <a:lstStyle/>
        <a:p>
          <a:endParaRPr lang="zh-TW" altLang="en-US"/>
        </a:p>
      </dgm:t>
    </dgm:pt>
    <dgm:pt modelId="{62062171-E31C-443D-A1A2-EC18CD81051A}" type="sibTrans" cxnId="{DE3B9AC5-230D-400D-BBE1-038B0F098EE4}">
      <dgm:prSet/>
      <dgm:spPr/>
      <dgm:t>
        <a:bodyPr/>
        <a:lstStyle/>
        <a:p>
          <a:endParaRPr lang="zh-TW" altLang="en-US"/>
        </a:p>
      </dgm:t>
    </dgm:pt>
    <dgm:pt modelId="{420C0BD6-ED63-4658-BFF4-7955872CAC2A}" type="pres">
      <dgm:prSet presAssocID="{2C9B5EE1-5792-407A-B7AC-B1AAF9595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737F409-47BF-4202-9647-467E4C623D38}" type="pres">
      <dgm:prSet presAssocID="{8BCEFE9E-4C92-4EBB-BCC4-0AB9CD027E9C}" presName="hierRoot1" presStyleCnt="0">
        <dgm:presLayoutVars>
          <dgm:hierBranch val="init"/>
        </dgm:presLayoutVars>
      </dgm:prSet>
      <dgm:spPr/>
    </dgm:pt>
    <dgm:pt modelId="{5D26F820-9CE2-4DD0-8E9B-4B5920FA1444}" type="pres">
      <dgm:prSet presAssocID="{8BCEFE9E-4C92-4EBB-BCC4-0AB9CD027E9C}" presName="rootComposite1" presStyleCnt="0"/>
      <dgm:spPr/>
    </dgm:pt>
    <dgm:pt modelId="{919EE60D-2E75-440B-9EF6-DA2FA11E5843}" type="pres">
      <dgm:prSet presAssocID="{8BCEFE9E-4C92-4EBB-BCC4-0AB9CD027E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14B5A73-98EF-4C81-B240-916CED985091}" type="pres">
      <dgm:prSet presAssocID="{8BCEFE9E-4C92-4EBB-BCC4-0AB9CD027E9C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81745846-442F-4940-A34C-9DFC75D470E2}" type="pres">
      <dgm:prSet presAssocID="{8BCEFE9E-4C92-4EBB-BCC4-0AB9CD027E9C}" presName="hierChild2" presStyleCnt="0"/>
      <dgm:spPr/>
    </dgm:pt>
    <dgm:pt modelId="{47035C8C-D960-4404-97C7-3FF67BCC5CF3}" type="pres">
      <dgm:prSet presAssocID="{3C82A5C1-824F-4810-A93B-1A23B1D16153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DFBFA375-9DC4-4090-A715-D9F69BEC7C6A}" type="pres">
      <dgm:prSet presAssocID="{B85F6915-5AD4-42E3-8D0C-191E97668EEA}" presName="hierRoot2" presStyleCnt="0">
        <dgm:presLayoutVars>
          <dgm:hierBranch val="init"/>
        </dgm:presLayoutVars>
      </dgm:prSet>
      <dgm:spPr/>
    </dgm:pt>
    <dgm:pt modelId="{69CA60AA-9FE1-4FB9-9FC8-BB872A0465E0}" type="pres">
      <dgm:prSet presAssocID="{B85F6915-5AD4-42E3-8D0C-191E97668EEA}" presName="rootComposite" presStyleCnt="0"/>
      <dgm:spPr/>
    </dgm:pt>
    <dgm:pt modelId="{861215AC-FC17-46FB-948D-69600D0FF28B}" type="pres">
      <dgm:prSet presAssocID="{B85F6915-5AD4-42E3-8D0C-191E97668EE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64D9F19-FB63-4478-A29E-9C2953F4BBE2}" type="pres">
      <dgm:prSet presAssocID="{B85F6915-5AD4-42E3-8D0C-191E97668EEA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799F7523-A56A-431C-B032-8672BF55AC4D}" type="pres">
      <dgm:prSet presAssocID="{B85F6915-5AD4-42E3-8D0C-191E97668EEA}" presName="hierChild4" presStyleCnt="0"/>
      <dgm:spPr/>
    </dgm:pt>
    <dgm:pt modelId="{8874A75C-1333-44E8-BC30-D764B339CA9B}" type="pres">
      <dgm:prSet presAssocID="{B85F6915-5AD4-42E3-8D0C-191E97668EEA}" presName="hierChild5" presStyleCnt="0"/>
      <dgm:spPr/>
    </dgm:pt>
    <dgm:pt modelId="{92328C26-BD5D-41FB-A277-3A779829C118}" type="pres">
      <dgm:prSet presAssocID="{A3D057FD-7D93-4BD2-8423-755336AD6EE0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E38EDB4C-9EBF-4ACF-B042-B3434EAEA34A}" type="pres">
      <dgm:prSet presAssocID="{24FC5577-3A2C-4229-997B-CF1085E0C82F}" presName="hierRoot2" presStyleCnt="0">
        <dgm:presLayoutVars>
          <dgm:hierBranch val="init"/>
        </dgm:presLayoutVars>
      </dgm:prSet>
      <dgm:spPr/>
    </dgm:pt>
    <dgm:pt modelId="{9FDC5D15-023F-4074-8961-1320A2D107A2}" type="pres">
      <dgm:prSet presAssocID="{24FC5577-3A2C-4229-997B-CF1085E0C82F}" presName="rootComposite" presStyleCnt="0"/>
      <dgm:spPr/>
    </dgm:pt>
    <dgm:pt modelId="{EAB00111-2169-4111-A62F-7F860AC090E6}" type="pres">
      <dgm:prSet presAssocID="{24FC5577-3A2C-4229-997B-CF1085E0C82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96AD018-A985-425A-AFAF-D4CD03956AE5}" type="pres">
      <dgm:prSet presAssocID="{24FC5577-3A2C-4229-997B-CF1085E0C82F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6970BDC3-FBEC-41C6-9A27-675C09B6D1E3}" type="pres">
      <dgm:prSet presAssocID="{24FC5577-3A2C-4229-997B-CF1085E0C82F}" presName="hierChild4" presStyleCnt="0"/>
      <dgm:spPr/>
    </dgm:pt>
    <dgm:pt modelId="{048EE7DB-05E9-48E7-9DE6-390D43437FC2}" type="pres">
      <dgm:prSet presAssocID="{24FC5577-3A2C-4229-997B-CF1085E0C82F}" presName="hierChild5" presStyleCnt="0"/>
      <dgm:spPr/>
    </dgm:pt>
    <dgm:pt modelId="{1238D00C-1D07-48E3-9B99-9DC6A16D2913}" type="pres">
      <dgm:prSet presAssocID="{CBA802C0-3863-4F3B-8C17-1471730511AB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E4D4EE10-3BBD-4A3B-8B49-F65BDE4E62BF}" type="pres">
      <dgm:prSet presAssocID="{228E0DE2-731F-413C-94FB-F79D64F5BC94}" presName="hierRoot2" presStyleCnt="0">
        <dgm:presLayoutVars>
          <dgm:hierBranch val="init"/>
        </dgm:presLayoutVars>
      </dgm:prSet>
      <dgm:spPr/>
    </dgm:pt>
    <dgm:pt modelId="{0F48DACC-00D9-498C-90F5-E393BCA05C76}" type="pres">
      <dgm:prSet presAssocID="{228E0DE2-731F-413C-94FB-F79D64F5BC94}" presName="rootComposite" presStyleCnt="0"/>
      <dgm:spPr/>
    </dgm:pt>
    <dgm:pt modelId="{2B854183-2B87-431A-AA1D-5039ABC717F5}" type="pres">
      <dgm:prSet presAssocID="{228E0DE2-731F-413C-94FB-F79D64F5BC94}" presName="rootText" presStyleLbl="node2" presStyleIdx="2" presStyleCnt="4" custAng="0" custLinFactNeighborX="-1668" custLinFactNeighborY="-17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C3A30F-6C9E-4CBC-BD41-59AC9E5EB483}" type="pres">
      <dgm:prSet presAssocID="{228E0DE2-731F-413C-94FB-F79D64F5BC94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1CB5D623-DB8C-403A-8F64-D2CF1D0A28A6}" type="pres">
      <dgm:prSet presAssocID="{228E0DE2-731F-413C-94FB-F79D64F5BC94}" presName="hierChild4" presStyleCnt="0"/>
      <dgm:spPr/>
    </dgm:pt>
    <dgm:pt modelId="{4EDE37F0-6147-48B0-B4D0-09C3DD6AB5FA}" type="pres">
      <dgm:prSet presAssocID="{228E0DE2-731F-413C-94FB-F79D64F5BC94}" presName="hierChild5" presStyleCnt="0"/>
      <dgm:spPr/>
    </dgm:pt>
    <dgm:pt modelId="{9A85B88A-4792-4317-A186-D2887FE81E6D}" type="pres">
      <dgm:prSet presAssocID="{3C70E63E-38FA-40E6-9FB5-E96BA8539D56}" presName="Name37" presStyleLbl="parChTrans1D2" presStyleIdx="3" presStyleCnt="4"/>
      <dgm:spPr/>
      <dgm:t>
        <a:bodyPr/>
        <a:lstStyle/>
        <a:p>
          <a:endParaRPr lang="zh-TW" altLang="en-US"/>
        </a:p>
      </dgm:t>
    </dgm:pt>
    <dgm:pt modelId="{0BF8CDDE-6AC4-4911-B92B-0C6A9196FF33}" type="pres">
      <dgm:prSet presAssocID="{4C106850-DA21-4C8E-B43B-008A90E922B9}" presName="hierRoot2" presStyleCnt="0">
        <dgm:presLayoutVars>
          <dgm:hierBranch val="init"/>
        </dgm:presLayoutVars>
      </dgm:prSet>
      <dgm:spPr/>
    </dgm:pt>
    <dgm:pt modelId="{027C6B49-FDBB-4BC7-B597-C03020527BAA}" type="pres">
      <dgm:prSet presAssocID="{4C106850-DA21-4C8E-B43B-008A90E922B9}" presName="rootComposite" presStyleCnt="0"/>
      <dgm:spPr/>
    </dgm:pt>
    <dgm:pt modelId="{43AD064A-5129-4364-9533-0C75484E4609}" type="pres">
      <dgm:prSet presAssocID="{4C106850-DA21-4C8E-B43B-008A90E922B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E04E72C-81CA-4FDC-B6B7-CD949804C2DF}" type="pres">
      <dgm:prSet presAssocID="{4C106850-DA21-4C8E-B43B-008A90E922B9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2CC2D3B1-1D22-4D05-B82B-B8A79EE053FB}" type="pres">
      <dgm:prSet presAssocID="{4C106850-DA21-4C8E-B43B-008A90E922B9}" presName="hierChild4" presStyleCnt="0"/>
      <dgm:spPr/>
    </dgm:pt>
    <dgm:pt modelId="{46E98736-6815-403A-A3E4-B46EDAA2AA9D}" type="pres">
      <dgm:prSet presAssocID="{4C106850-DA21-4C8E-B43B-008A90E922B9}" presName="hierChild5" presStyleCnt="0"/>
      <dgm:spPr/>
    </dgm:pt>
    <dgm:pt modelId="{D9302BB0-E676-4BDB-AC3F-01E1EB79ED28}" type="pres">
      <dgm:prSet presAssocID="{8BCEFE9E-4C92-4EBB-BCC4-0AB9CD027E9C}" presName="hierChild3" presStyleCnt="0"/>
      <dgm:spPr/>
    </dgm:pt>
  </dgm:ptLst>
  <dgm:cxnLst>
    <dgm:cxn modelId="{63FD38B3-9E52-4F8A-A670-C0029F196F32}" srcId="{8BCEFE9E-4C92-4EBB-BCC4-0AB9CD027E9C}" destId="{24FC5577-3A2C-4229-997B-CF1085E0C82F}" srcOrd="1" destOrd="0" parTransId="{A3D057FD-7D93-4BD2-8423-755336AD6EE0}" sibTransId="{5596B4A9-0BB3-411E-BA42-E74DF5E37A59}"/>
    <dgm:cxn modelId="{4B2AEA13-F472-4505-8F2D-4E14E4B8D68E}" srcId="{8BCEFE9E-4C92-4EBB-BCC4-0AB9CD027E9C}" destId="{228E0DE2-731F-413C-94FB-F79D64F5BC94}" srcOrd="2" destOrd="0" parTransId="{CBA802C0-3863-4F3B-8C17-1471730511AB}" sibTransId="{1B2532C7-C51F-4C4E-B67D-DD3F27AF717B}"/>
    <dgm:cxn modelId="{256A35E6-D70E-4533-898C-3B064B0DA4C5}" type="presOf" srcId="{B85F6915-5AD4-42E3-8D0C-191E97668EEA}" destId="{861215AC-FC17-46FB-948D-69600D0FF28B}" srcOrd="0" destOrd="0" presId="urn:microsoft.com/office/officeart/2005/8/layout/orgChart1"/>
    <dgm:cxn modelId="{45CD5E08-4C4B-48B3-981A-0B02CD85C5FD}" type="presOf" srcId="{228E0DE2-731F-413C-94FB-F79D64F5BC94}" destId="{2B854183-2B87-431A-AA1D-5039ABC717F5}" srcOrd="0" destOrd="0" presId="urn:microsoft.com/office/officeart/2005/8/layout/orgChart1"/>
    <dgm:cxn modelId="{49ADC15A-6228-4532-972E-465C251AEDE0}" type="presOf" srcId="{B85F6915-5AD4-42E3-8D0C-191E97668EEA}" destId="{464D9F19-FB63-4478-A29E-9C2953F4BBE2}" srcOrd="1" destOrd="0" presId="urn:microsoft.com/office/officeart/2005/8/layout/orgChart1"/>
    <dgm:cxn modelId="{2E346290-0034-4C7E-B75E-A2DD39458DB1}" type="presOf" srcId="{8BCEFE9E-4C92-4EBB-BCC4-0AB9CD027E9C}" destId="{914B5A73-98EF-4C81-B240-916CED985091}" srcOrd="1" destOrd="0" presId="urn:microsoft.com/office/officeart/2005/8/layout/orgChart1"/>
    <dgm:cxn modelId="{DD8F00BD-B3AD-4B5C-9D97-24CFD50B10AF}" type="presOf" srcId="{2C9B5EE1-5792-407A-B7AC-B1AAF95959DF}" destId="{420C0BD6-ED63-4658-BFF4-7955872CAC2A}" srcOrd="0" destOrd="0" presId="urn:microsoft.com/office/officeart/2005/8/layout/orgChart1"/>
    <dgm:cxn modelId="{AFA63EC5-9262-4FB3-83E3-A8B4613CC9A4}" type="presOf" srcId="{3C70E63E-38FA-40E6-9FB5-E96BA8539D56}" destId="{9A85B88A-4792-4317-A186-D2887FE81E6D}" srcOrd="0" destOrd="0" presId="urn:microsoft.com/office/officeart/2005/8/layout/orgChart1"/>
    <dgm:cxn modelId="{D6363099-7C98-4115-9586-E7B9693170FD}" type="presOf" srcId="{24FC5577-3A2C-4229-997B-CF1085E0C82F}" destId="{EAB00111-2169-4111-A62F-7F860AC090E6}" srcOrd="0" destOrd="0" presId="urn:microsoft.com/office/officeart/2005/8/layout/orgChart1"/>
    <dgm:cxn modelId="{B809CA5D-1C84-4B7A-BA14-7A17720BFA9E}" type="presOf" srcId="{A3D057FD-7D93-4BD2-8423-755336AD6EE0}" destId="{92328C26-BD5D-41FB-A277-3A779829C118}" srcOrd="0" destOrd="0" presId="urn:microsoft.com/office/officeart/2005/8/layout/orgChart1"/>
    <dgm:cxn modelId="{117D0868-5FAB-4219-9163-B5F7E73CB237}" type="presOf" srcId="{4C106850-DA21-4C8E-B43B-008A90E922B9}" destId="{43AD064A-5129-4364-9533-0C75484E4609}" srcOrd="0" destOrd="0" presId="urn:microsoft.com/office/officeart/2005/8/layout/orgChart1"/>
    <dgm:cxn modelId="{2F6012E0-DDD4-4051-B25E-7F809AC74196}" type="presOf" srcId="{24FC5577-3A2C-4229-997B-CF1085E0C82F}" destId="{596AD018-A985-425A-AFAF-D4CD03956AE5}" srcOrd="1" destOrd="0" presId="urn:microsoft.com/office/officeart/2005/8/layout/orgChart1"/>
    <dgm:cxn modelId="{3E906576-53F4-47BF-AD6A-082E6311FABC}" type="presOf" srcId="{4C106850-DA21-4C8E-B43B-008A90E922B9}" destId="{FE04E72C-81CA-4FDC-B6B7-CD949804C2DF}" srcOrd="1" destOrd="0" presId="urn:microsoft.com/office/officeart/2005/8/layout/orgChart1"/>
    <dgm:cxn modelId="{40C7C0BF-6AB2-4130-8A33-A58B8B60388C}" srcId="{2C9B5EE1-5792-407A-B7AC-B1AAF95959DF}" destId="{8BCEFE9E-4C92-4EBB-BCC4-0AB9CD027E9C}" srcOrd="0" destOrd="0" parTransId="{1145D5E8-1BB2-4B21-A813-7BC2B77B36C9}" sibTransId="{FDEB2651-5F1E-4D93-834A-DB3419338021}"/>
    <dgm:cxn modelId="{4B7BA20A-AF75-4C38-A864-3F78A2311E3E}" type="presOf" srcId="{CBA802C0-3863-4F3B-8C17-1471730511AB}" destId="{1238D00C-1D07-48E3-9B99-9DC6A16D2913}" srcOrd="0" destOrd="0" presId="urn:microsoft.com/office/officeart/2005/8/layout/orgChart1"/>
    <dgm:cxn modelId="{0496FA7D-30F4-4971-B158-1FD6869B320E}" type="presOf" srcId="{228E0DE2-731F-413C-94FB-F79D64F5BC94}" destId="{C5C3A30F-6C9E-4CBC-BD41-59AC9E5EB483}" srcOrd="1" destOrd="0" presId="urn:microsoft.com/office/officeart/2005/8/layout/orgChart1"/>
    <dgm:cxn modelId="{E3B8DD3A-6E25-4A2B-AF1E-B458466FE787}" type="presOf" srcId="{3C82A5C1-824F-4810-A93B-1A23B1D16153}" destId="{47035C8C-D960-4404-97C7-3FF67BCC5CF3}" srcOrd="0" destOrd="0" presId="urn:microsoft.com/office/officeart/2005/8/layout/orgChart1"/>
    <dgm:cxn modelId="{DE3B9AC5-230D-400D-BBE1-038B0F098EE4}" srcId="{8BCEFE9E-4C92-4EBB-BCC4-0AB9CD027E9C}" destId="{4C106850-DA21-4C8E-B43B-008A90E922B9}" srcOrd="3" destOrd="0" parTransId="{3C70E63E-38FA-40E6-9FB5-E96BA8539D56}" sibTransId="{62062171-E31C-443D-A1A2-EC18CD81051A}"/>
    <dgm:cxn modelId="{2CCFC805-03F1-4EBC-A717-6C7FE5A374F0}" type="presOf" srcId="{8BCEFE9E-4C92-4EBB-BCC4-0AB9CD027E9C}" destId="{919EE60D-2E75-440B-9EF6-DA2FA11E5843}" srcOrd="0" destOrd="0" presId="urn:microsoft.com/office/officeart/2005/8/layout/orgChart1"/>
    <dgm:cxn modelId="{4144DE21-90B8-43E5-B739-9BE4756792EF}" srcId="{8BCEFE9E-4C92-4EBB-BCC4-0AB9CD027E9C}" destId="{B85F6915-5AD4-42E3-8D0C-191E97668EEA}" srcOrd="0" destOrd="0" parTransId="{3C82A5C1-824F-4810-A93B-1A23B1D16153}" sibTransId="{C7B99A41-C141-424E-BD6D-016A0E261EF4}"/>
    <dgm:cxn modelId="{637307A6-9306-4F1C-97E1-728B398E649F}" type="presParOf" srcId="{420C0BD6-ED63-4658-BFF4-7955872CAC2A}" destId="{D737F409-47BF-4202-9647-467E4C623D38}" srcOrd="0" destOrd="0" presId="urn:microsoft.com/office/officeart/2005/8/layout/orgChart1"/>
    <dgm:cxn modelId="{66EFA2D9-3440-454C-A976-85A86FB8459E}" type="presParOf" srcId="{D737F409-47BF-4202-9647-467E4C623D38}" destId="{5D26F820-9CE2-4DD0-8E9B-4B5920FA1444}" srcOrd="0" destOrd="0" presId="urn:microsoft.com/office/officeart/2005/8/layout/orgChart1"/>
    <dgm:cxn modelId="{FC3BBD3B-AF49-493C-9E43-79D907907BF2}" type="presParOf" srcId="{5D26F820-9CE2-4DD0-8E9B-4B5920FA1444}" destId="{919EE60D-2E75-440B-9EF6-DA2FA11E5843}" srcOrd="0" destOrd="0" presId="urn:microsoft.com/office/officeart/2005/8/layout/orgChart1"/>
    <dgm:cxn modelId="{DC0583AD-E737-4A08-A650-498B797121DC}" type="presParOf" srcId="{5D26F820-9CE2-4DD0-8E9B-4B5920FA1444}" destId="{914B5A73-98EF-4C81-B240-916CED985091}" srcOrd="1" destOrd="0" presId="urn:microsoft.com/office/officeart/2005/8/layout/orgChart1"/>
    <dgm:cxn modelId="{A666BA4E-7455-4ECE-9FA1-EDB96B1425EE}" type="presParOf" srcId="{D737F409-47BF-4202-9647-467E4C623D38}" destId="{81745846-442F-4940-A34C-9DFC75D470E2}" srcOrd="1" destOrd="0" presId="urn:microsoft.com/office/officeart/2005/8/layout/orgChart1"/>
    <dgm:cxn modelId="{111C99B2-C642-4856-88D9-4C3676713038}" type="presParOf" srcId="{81745846-442F-4940-A34C-9DFC75D470E2}" destId="{47035C8C-D960-4404-97C7-3FF67BCC5CF3}" srcOrd="0" destOrd="0" presId="urn:microsoft.com/office/officeart/2005/8/layout/orgChart1"/>
    <dgm:cxn modelId="{D75250F5-CBE4-4169-BF27-BCC852CF0B79}" type="presParOf" srcId="{81745846-442F-4940-A34C-9DFC75D470E2}" destId="{DFBFA375-9DC4-4090-A715-D9F69BEC7C6A}" srcOrd="1" destOrd="0" presId="urn:microsoft.com/office/officeart/2005/8/layout/orgChart1"/>
    <dgm:cxn modelId="{0F075E85-A492-4F02-9C72-0A4E03CC5169}" type="presParOf" srcId="{DFBFA375-9DC4-4090-A715-D9F69BEC7C6A}" destId="{69CA60AA-9FE1-4FB9-9FC8-BB872A0465E0}" srcOrd="0" destOrd="0" presId="urn:microsoft.com/office/officeart/2005/8/layout/orgChart1"/>
    <dgm:cxn modelId="{2550C667-EF34-4FD2-9A97-9DF36FEA312B}" type="presParOf" srcId="{69CA60AA-9FE1-4FB9-9FC8-BB872A0465E0}" destId="{861215AC-FC17-46FB-948D-69600D0FF28B}" srcOrd="0" destOrd="0" presId="urn:microsoft.com/office/officeart/2005/8/layout/orgChart1"/>
    <dgm:cxn modelId="{EF21CD5A-9939-4F1B-890F-01F11769F358}" type="presParOf" srcId="{69CA60AA-9FE1-4FB9-9FC8-BB872A0465E0}" destId="{464D9F19-FB63-4478-A29E-9C2953F4BBE2}" srcOrd="1" destOrd="0" presId="urn:microsoft.com/office/officeart/2005/8/layout/orgChart1"/>
    <dgm:cxn modelId="{991F7101-90A8-4817-BBE2-4C84992D8AD4}" type="presParOf" srcId="{DFBFA375-9DC4-4090-A715-D9F69BEC7C6A}" destId="{799F7523-A56A-431C-B032-8672BF55AC4D}" srcOrd="1" destOrd="0" presId="urn:microsoft.com/office/officeart/2005/8/layout/orgChart1"/>
    <dgm:cxn modelId="{875C83EF-34F6-4C76-93FF-D3ECC68C99A6}" type="presParOf" srcId="{DFBFA375-9DC4-4090-A715-D9F69BEC7C6A}" destId="{8874A75C-1333-44E8-BC30-D764B339CA9B}" srcOrd="2" destOrd="0" presId="urn:microsoft.com/office/officeart/2005/8/layout/orgChart1"/>
    <dgm:cxn modelId="{22EE893B-03E4-46CD-9B09-0B59529481AD}" type="presParOf" srcId="{81745846-442F-4940-A34C-9DFC75D470E2}" destId="{92328C26-BD5D-41FB-A277-3A779829C118}" srcOrd="2" destOrd="0" presId="urn:microsoft.com/office/officeart/2005/8/layout/orgChart1"/>
    <dgm:cxn modelId="{47D025B2-AD01-4880-B4DB-31A07113E8A3}" type="presParOf" srcId="{81745846-442F-4940-A34C-9DFC75D470E2}" destId="{E38EDB4C-9EBF-4ACF-B042-B3434EAEA34A}" srcOrd="3" destOrd="0" presId="urn:microsoft.com/office/officeart/2005/8/layout/orgChart1"/>
    <dgm:cxn modelId="{5613136D-0D9E-46CE-969F-CCDD04117ADF}" type="presParOf" srcId="{E38EDB4C-9EBF-4ACF-B042-B3434EAEA34A}" destId="{9FDC5D15-023F-4074-8961-1320A2D107A2}" srcOrd="0" destOrd="0" presId="urn:microsoft.com/office/officeart/2005/8/layout/orgChart1"/>
    <dgm:cxn modelId="{36ADCBDC-7325-4441-A7D0-B81DF57AB7E8}" type="presParOf" srcId="{9FDC5D15-023F-4074-8961-1320A2D107A2}" destId="{EAB00111-2169-4111-A62F-7F860AC090E6}" srcOrd="0" destOrd="0" presId="urn:microsoft.com/office/officeart/2005/8/layout/orgChart1"/>
    <dgm:cxn modelId="{5AB10A09-63FF-43BB-B1FE-6A79DABF09B9}" type="presParOf" srcId="{9FDC5D15-023F-4074-8961-1320A2D107A2}" destId="{596AD018-A985-425A-AFAF-D4CD03956AE5}" srcOrd="1" destOrd="0" presId="urn:microsoft.com/office/officeart/2005/8/layout/orgChart1"/>
    <dgm:cxn modelId="{1A1D0A49-D1CC-4DB4-83EA-F3FBD54954B4}" type="presParOf" srcId="{E38EDB4C-9EBF-4ACF-B042-B3434EAEA34A}" destId="{6970BDC3-FBEC-41C6-9A27-675C09B6D1E3}" srcOrd="1" destOrd="0" presId="urn:microsoft.com/office/officeart/2005/8/layout/orgChart1"/>
    <dgm:cxn modelId="{FA5AF368-565A-4D3A-B5C8-849D88E3004C}" type="presParOf" srcId="{E38EDB4C-9EBF-4ACF-B042-B3434EAEA34A}" destId="{048EE7DB-05E9-48E7-9DE6-390D43437FC2}" srcOrd="2" destOrd="0" presId="urn:microsoft.com/office/officeart/2005/8/layout/orgChart1"/>
    <dgm:cxn modelId="{BEEB3F40-74E2-48BB-8281-E3F4E473ACFC}" type="presParOf" srcId="{81745846-442F-4940-A34C-9DFC75D470E2}" destId="{1238D00C-1D07-48E3-9B99-9DC6A16D2913}" srcOrd="4" destOrd="0" presId="urn:microsoft.com/office/officeart/2005/8/layout/orgChart1"/>
    <dgm:cxn modelId="{CCC527E7-D0D9-4934-834C-5E6C687E9319}" type="presParOf" srcId="{81745846-442F-4940-A34C-9DFC75D470E2}" destId="{E4D4EE10-3BBD-4A3B-8B49-F65BDE4E62BF}" srcOrd="5" destOrd="0" presId="urn:microsoft.com/office/officeart/2005/8/layout/orgChart1"/>
    <dgm:cxn modelId="{7193D28B-904B-4F9B-93FD-C9F236E55862}" type="presParOf" srcId="{E4D4EE10-3BBD-4A3B-8B49-F65BDE4E62BF}" destId="{0F48DACC-00D9-498C-90F5-E393BCA05C76}" srcOrd="0" destOrd="0" presId="urn:microsoft.com/office/officeart/2005/8/layout/orgChart1"/>
    <dgm:cxn modelId="{3CA4BF0C-A2CE-481F-A2C1-68E4B155125C}" type="presParOf" srcId="{0F48DACC-00D9-498C-90F5-E393BCA05C76}" destId="{2B854183-2B87-431A-AA1D-5039ABC717F5}" srcOrd="0" destOrd="0" presId="urn:microsoft.com/office/officeart/2005/8/layout/orgChart1"/>
    <dgm:cxn modelId="{FE59760C-3CC7-4316-ADD4-85459D17B798}" type="presParOf" srcId="{0F48DACC-00D9-498C-90F5-E393BCA05C76}" destId="{C5C3A30F-6C9E-4CBC-BD41-59AC9E5EB483}" srcOrd="1" destOrd="0" presId="urn:microsoft.com/office/officeart/2005/8/layout/orgChart1"/>
    <dgm:cxn modelId="{D581A225-8DA6-4D17-9CA2-267FE2A88A48}" type="presParOf" srcId="{E4D4EE10-3BBD-4A3B-8B49-F65BDE4E62BF}" destId="{1CB5D623-DB8C-403A-8F64-D2CF1D0A28A6}" srcOrd="1" destOrd="0" presId="urn:microsoft.com/office/officeart/2005/8/layout/orgChart1"/>
    <dgm:cxn modelId="{96737FE5-73E3-4B18-BCAD-A92FF3C51195}" type="presParOf" srcId="{E4D4EE10-3BBD-4A3B-8B49-F65BDE4E62BF}" destId="{4EDE37F0-6147-48B0-B4D0-09C3DD6AB5FA}" srcOrd="2" destOrd="0" presId="urn:microsoft.com/office/officeart/2005/8/layout/orgChart1"/>
    <dgm:cxn modelId="{A1403BAF-98B7-460E-9B0D-5797B9E5634E}" type="presParOf" srcId="{81745846-442F-4940-A34C-9DFC75D470E2}" destId="{9A85B88A-4792-4317-A186-D2887FE81E6D}" srcOrd="6" destOrd="0" presId="urn:microsoft.com/office/officeart/2005/8/layout/orgChart1"/>
    <dgm:cxn modelId="{375F8B7E-9FE3-4BD1-BA8C-76FE7A7C00DC}" type="presParOf" srcId="{81745846-442F-4940-A34C-9DFC75D470E2}" destId="{0BF8CDDE-6AC4-4911-B92B-0C6A9196FF33}" srcOrd="7" destOrd="0" presId="urn:microsoft.com/office/officeart/2005/8/layout/orgChart1"/>
    <dgm:cxn modelId="{3A9556B8-E33F-4CC8-BC43-44F7E5594686}" type="presParOf" srcId="{0BF8CDDE-6AC4-4911-B92B-0C6A9196FF33}" destId="{027C6B49-FDBB-4BC7-B597-C03020527BAA}" srcOrd="0" destOrd="0" presId="urn:microsoft.com/office/officeart/2005/8/layout/orgChart1"/>
    <dgm:cxn modelId="{F8AF8BF5-4734-41DE-A0D4-DA118E061A21}" type="presParOf" srcId="{027C6B49-FDBB-4BC7-B597-C03020527BAA}" destId="{43AD064A-5129-4364-9533-0C75484E4609}" srcOrd="0" destOrd="0" presId="urn:microsoft.com/office/officeart/2005/8/layout/orgChart1"/>
    <dgm:cxn modelId="{B9B567A9-EFB9-4710-948C-DD898EA40AD1}" type="presParOf" srcId="{027C6B49-FDBB-4BC7-B597-C03020527BAA}" destId="{FE04E72C-81CA-4FDC-B6B7-CD949804C2DF}" srcOrd="1" destOrd="0" presId="urn:microsoft.com/office/officeart/2005/8/layout/orgChart1"/>
    <dgm:cxn modelId="{605E065F-716E-4DAD-A4A5-6CFD338770E1}" type="presParOf" srcId="{0BF8CDDE-6AC4-4911-B92B-0C6A9196FF33}" destId="{2CC2D3B1-1D22-4D05-B82B-B8A79EE053FB}" srcOrd="1" destOrd="0" presId="urn:microsoft.com/office/officeart/2005/8/layout/orgChart1"/>
    <dgm:cxn modelId="{744196CC-267A-42BF-A8D9-DBCC5EFCF340}" type="presParOf" srcId="{0BF8CDDE-6AC4-4911-B92B-0C6A9196FF33}" destId="{46E98736-6815-403A-A3E4-B46EDAA2AA9D}" srcOrd="2" destOrd="0" presId="urn:microsoft.com/office/officeart/2005/8/layout/orgChart1"/>
    <dgm:cxn modelId="{F36D0988-CFA8-4CF5-B009-4AC1E2EFF2B9}" type="presParOf" srcId="{D737F409-47BF-4202-9647-467E4C623D38}" destId="{D9302BB0-E676-4BDB-AC3F-01E1EB79E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B88A-4792-4317-A186-D2887FE81E6D}">
      <dsp:nvSpPr>
        <dsp:cNvPr id="0" name=""/>
        <dsp:cNvSpPr/>
      </dsp:nvSpPr>
      <dsp:spPr>
        <a:xfrm>
          <a:off x="3468216" y="1874857"/>
          <a:ext cx="2716328" cy="314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42"/>
              </a:lnTo>
              <a:lnTo>
                <a:pt x="2716328" y="157142"/>
              </a:lnTo>
              <a:lnTo>
                <a:pt x="2716328" y="314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8D00C-1D07-48E3-9B99-9DC6A16D2913}">
      <dsp:nvSpPr>
        <dsp:cNvPr id="0" name=""/>
        <dsp:cNvSpPr/>
      </dsp:nvSpPr>
      <dsp:spPr>
        <a:xfrm>
          <a:off x="3468216" y="1874857"/>
          <a:ext cx="880479" cy="301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17"/>
              </a:lnTo>
              <a:lnTo>
                <a:pt x="880479" y="144017"/>
              </a:lnTo>
              <a:lnTo>
                <a:pt x="880479" y="301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28C26-BD5D-41FB-A277-3A779829C118}">
      <dsp:nvSpPr>
        <dsp:cNvPr id="0" name=""/>
        <dsp:cNvSpPr/>
      </dsp:nvSpPr>
      <dsp:spPr>
        <a:xfrm>
          <a:off x="2562773" y="1874857"/>
          <a:ext cx="905442" cy="314285"/>
        </a:xfrm>
        <a:custGeom>
          <a:avLst/>
          <a:gdLst/>
          <a:ahLst/>
          <a:cxnLst/>
          <a:rect l="0" t="0" r="0" b="0"/>
          <a:pathLst>
            <a:path>
              <a:moveTo>
                <a:pt x="905442" y="0"/>
              </a:moveTo>
              <a:lnTo>
                <a:pt x="905442" y="157142"/>
              </a:lnTo>
              <a:lnTo>
                <a:pt x="0" y="157142"/>
              </a:lnTo>
              <a:lnTo>
                <a:pt x="0" y="314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35C8C-D960-4404-97C7-3FF67BCC5CF3}">
      <dsp:nvSpPr>
        <dsp:cNvPr id="0" name=""/>
        <dsp:cNvSpPr/>
      </dsp:nvSpPr>
      <dsp:spPr>
        <a:xfrm>
          <a:off x="751887" y="1874857"/>
          <a:ext cx="2716328" cy="314285"/>
        </a:xfrm>
        <a:custGeom>
          <a:avLst/>
          <a:gdLst/>
          <a:ahLst/>
          <a:cxnLst/>
          <a:rect l="0" t="0" r="0" b="0"/>
          <a:pathLst>
            <a:path>
              <a:moveTo>
                <a:pt x="2716328" y="0"/>
              </a:moveTo>
              <a:lnTo>
                <a:pt x="2716328" y="157142"/>
              </a:lnTo>
              <a:lnTo>
                <a:pt x="0" y="157142"/>
              </a:lnTo>
              <a:lnTo>
                <a:pt x="0" y="314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EE60D-2E75-440B-9EF6-DA2FA11E5843}">
      <dsp:nvSpPr>
        <dsp:cNvPr id="0" name=""/>
        <dsp:cNvSpPr/>
      </dsp:nvSpPr>
      <dsp:spPr>
        <a:xfrm>
          <a:off x="2719916" y="1126557"/>
          <a:ext cx="1496599" cy="74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組長</a:t>
          </a:r>
          <a:endParaRPr lang="zh-TW" altLang="en-US" sz="3800" kern="1200" dirty="0"/>
        </a:p>
      </dsp:txBody>
      <dsp:txXfrm>
        <a:off x="2719916" y="1126557"/>
        <a:ext cx="1496599" cy="748299"/>
      </dsp:txXfrm>
    </dsp:sp>
    <dsp:sp modelId="{861215AC-FC17-46FB-948D-69600D0FF28B}">
      <dsp:nvSpPr>
        <dsp:cNvPr id="0" name=""/>
        <dsp:cNvSpPr/>
      </dsp:nvSpPr>
      <dsp:spPr>
        <a:xfrm>
          <a:off x="3588" y="2189142"/>
          <a:ext cx="1496599" cy="74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資料組</a:t>
          </a:r>
          <a:endParaRPr lang="zh-TW" altLang="en-US" sz="3800" kern="1200" dirty="0"/>
        </a:p>
      </dsp:txBody>
      <dsp:txXfrm>
        <a:off x="3588" y="2189142"/>
        <a:ext cx="1496599" cy="748299"/>
      </dsp:txXfrm>
    </dsp:sp>
    <dsp:sp modelId="{EAB00111-2169-4111-A62F-7F860AC090E6}">
      <dsp:nvSpPr>
        <dsp:cNvPr id="0" name=""/>
        <dsp:cNvSpPr/>
      </dsp:nvSpPr>
      <dsp:spPr>
        <a:xfrm>
          <a:off x="1814473" y="2189142"/>
          <a:ext cx="1496599" cy="74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文書組</a:t>
          </a:r>
          <a:endParaRPr lang="zh-TW" altLang="en-US" sz="3800" kern="1200" dirty="0"/>
        </a:p>
      </dsp:txBody>
      <dsp:txXfrm>
        <a:off x="1814473" y="2189142"/>
        <a:ext cx="1496599" cy="748299"/>
      </dsp:txXfrm>
    </dsp:sp>
    <dsp:sp modelId="{2B854183-2B87-431A-AA1D-5039ABC717F5}">
      <dsp:nvSpPr>
        <dsp:cNvPr id="0" name=""/>
        <dsp:cNvSpPr/>
      </dsp:nvSpPr>
      <dsp:spPr>
        <a:xfrm>
          <a:off x="3600395" y="2176017"/>
          <a:ext cx="1496599" cy="74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美工組</a:t>
          </a:r>
          <a:endParaRPr lang="zh-TW" altLang="en-US" sz="3800" kern="1200" dirty="0"/>
        </a:p>
      </dsp:txBody>
      <dsp:txXfrm>
        <a:off x="3600395" y="2176017"/>
        <a:ext cx="1496599" cy="748299"/>
      </dsp:txXfrm>
    </dsp:sp>
    <dsp:sp modelId="{43AD064A-5129-4364-9533-0C75484E4609}">
      <dsp:nvSpPr>
        <dsp:cNvPr id="0" name=""/>
        <dsp:cNvSpPr/>
      </dsp:nvSpPr>
      <dsp:spPr>
        <a:xfrm>
          <a:off x="5436244" y="2189142"/>
          <a:ext cx="1496599" cy="748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報告組</a:t>
          </a:r>
          <a:endParaRPr lang="zh-TW" altLang="en-US" sz="3800" kern="1200" dirty="0"/>
        </a:p>
      </dsp:txBody>
      <dsp:txXfrm>
        <a:off x="5436244" y="2189142"/>
        <a:ext cx="1496599" cy="748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4845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00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83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49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98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專題分工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76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分工的方式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分工時可以依照成員的</a:t>
            </a:r>
            <a:r>
              <a:rPr lang="zh-TW" altLang="zh-TW" dirty="0">
                <a:solidFill>
                  <a:srgbClr val="FF0000"/>
                </a:solidFill>
              </a:rPr>
              <a:t>專長</a:t>
            </a:r>
            <a:r>
              <a:rPr lang="zh-TW" altLang="zh-TW" dirty="0"/>
              <a:t>分配</a:t>
            </a:r>
            <a:r>
              <a:rPr lang="zh-TW" altLang="zh-TW" dirty="0" smtClean="0"/>
              <a:t>職務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zh-TW" dirty="0"/>
              <a:t>每項職務執行的</a:t>
            </a:r>
            <a:r>
              <a:rPr lang="zh-TW" altLang="zh-TW" dirty="0">
                <a:solidFill>
                  <a:srgbClr val="FF0000"/>
                </a:solidFill>
              </a:rPr>
              <a:t>人數並不</a:t>
            </a:r>
            <a:r>
              <a:rPr lang="zh-TW" altLang="zh-TW" dirty="0" smtClean="0">
                <a:solidFill>
                  <a:srgbClr val="FF0000"/>
                </a:solidFill>
              </a:rPr>
              <a:t>相同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/>
          </a:p>
          <a:p>
            <a:r>
              <a:rPr lang="zh-TW" altLang="zh-TW" dirty="0"/>
              <a:t>可依照職務的</a:t>
            </a:r>
            <a:r>
              <a:rPr lang="zh-TW" altLang="zh-TW" dirty="0">
                <a:solidFill>
                  <a:srgbClr val="FF0000"/>
                </a:solidFill>
              </a:rPr>
              <a:t>輕重</a:t>
            </a:r>
            <a:r>
              <a:rPr lang="zh-TW" altLang="zh-TW" dirty="0"/>
              <a:t>加以</a:t>
            </a:r>
            <a:r>
              <a:rPr lang="zh-TW" altLang="zh-TW" dirty="0" smtClean="0"/>
              <a:t>分配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zh-TW" dirty="0"/>
              <a:t>有時一位成員可能分到</a:t>
            </a:r>
            <a:r>
              <a:rPr lang="zh-TW" altLang="zh-TW" dirty="0">
                <a:solidFill>
                  <a:srgbClr val="FF0000"/>
                </a:solidFill>
              </a:rPr>
              <a:t>數個</a:t>
            </a:r>
            <a:r>
              <a:rPr lang="zh-TW" altLang="zh-TW" dirty="0" smtClean="0">
                <a:solidFill>
                  <a:srgbClr val="FF0000"/>
                </a:solidFill>
              </a:rPr>
              <a:t>職務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/>
          </a:p>
          <a:p>
            <a:r>
              <a:rPr lang="zh-TW" altLang="zh-TW" dirty="0"/>
              <a:t>可以規畫擔任</a:t>
            </a:r>
            <a:r>
              <a:rPr lang="zh-TW" altLang="zh-TW" dirty="0">
                <a:solidFill>
                  <a:srgbClr val="FF0000"/>
                </a:solidFill>
              </a:rPr>
              <a:t>主力</a:t>
            </a:r>
            <a:r>
              <a:rPr lang="zh-TW" altLang="zh-TW" dirty="0"/>
              <a:t>或是</a:t>
            </a:r>
            <a:r>
              <a:rPr lang="zh-TW" altLang="zh-TW" dirty="0">
                <a:solidFill>
                  <a:srgbClr val="FF0000"/>
                </a:solidFill>
              </a:rPr>
              <a:t>協助</a:t>
            </a:r>
            <a:r>
              <a:rPr lang="zh-TW" altLang="zh-TW" dirty="0"/>
              <a:t>的角色，儘量讓成員之間有彼此學習的機會。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7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成員分工說明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022648" y="2132856"/>
          <a:ext cx="6336704" cy="24333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33454"/>
                <a:gridCol w="5303250"/>
              </a:tblGrid>
              <a:tr h="4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職務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李文心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專題組長、資料組（組長）、美工組（組員）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王語童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文書組（組長）、報告組（組員）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陳學林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美工組（組長）、文書組（組員）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楊亞平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報告組（組長）、資料組（組員）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7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專題分工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專題製作通常採取</a:t>
            </a:r>
            <a:r>
              <a:rPr lang="zh-TW" altLang="zh-TW" dirty="0">
                <a:solidFill>
                  <a:srgbClr val="FF0000"/>
                </a:solidFill>
              </a:rPr>
              <a:t>小組</a:t>
            </a:r>
            <a:r>
              <a:rPr lang="zh-TW" altLang="zh-TW" dirty="0"/>
              <a:t>的</a:t>
            </a:r>
            <a:r>
              <a:rPr lang="zh-TW" altLang="zh-TW" dirty="0" smtClean="0"/>
              <a:t>形式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zh-TW" dirty="0"/>
              <a:t>以</a:t>
            </a:r>
            <a:r>
              <a:rPr lang="zh-TW" altLang="zh-TW" dirty="0">
                <a:solidFill>
                  <a:srgbClr val="FF0000"/>
                </a:solidFill>
              </a:rPr>
              <a:t>合作學習</a:t>
            </a:r>
            <a:r>
              <a:rPr lang="zh-TW" altLang="zh-TW" dirty="0"/>
              <a:t>的方式，完成專題</a:t>
            </a:r>
            <a:r>
              <a:rPr lang="zh-TW" altLang="zh-TW" dirty="0" smtClean="0"/>
              <a:t>製作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zh-TW" dirty="0">
                <a:solidFill>
                  <a:srgbClr val="FF0000"/>
                </a:solidFill>
              </a:rPr>
              <a:t>職務分工</a:t>
            </a:r>
            <a:r>
              <a:rPr lang="zh-TW" altLang="zh-TW" dirty="0"/>
              <a:t>是相當必要</a:t>
            </a:r>
            <a:r>
              <a:rPr lang="zh-TW" altLang="zh-TW" dirty="0" smtClean="0"/>
              <a:t>的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zh-TW" dirty="0"/>
              <a:t>分工的方式依專題的</a:t>
            </a:r>
            <a:r>
              <a:rPr lang="zh-TW" altLang="zh-TW" dirty="0">
                <a:solidFill>
                  <a:srgbClr val="FF0000"/>
                </a:solidFill>
              </a:rPr>
              <a:t>類型</a:t>
            </a:r>
            <a:r>
              <a:rPr lang="zh-TW" altLang="zh-TW" dirty="0"/>
              <a:t>而有所不同。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7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專題分工組別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/>
          </p:nvPr>
        </p:nvGraphicFramePr>
        <p:xfrm>
          <a:off x="683568" y="1397000"/>
          <a:ext cx="6936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職務分工說明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606388" y="1988840"/>
          <a:ext cx="7169224" cy="309634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42611"/>
                <a:gridCol w="5226613"/>
              </a:tblGrid>
              <a:tr h="516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職務名稱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職務說明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6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管理、協調與監督專題的進行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6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資料組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收集與分析專題相關的資料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6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文書組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匯整資料並製作成所需之書面資料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6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美工組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製作所需要之美工圖片與統計圖表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6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報告組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整合相關資料，製作與呈現所需之報告形式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9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組長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定期舉行</a:t>
            </a:r>
            <a:r>
              <a:rPr lang="zh-TW" altLang="zh-TW" dirty="0">
                <a:solidFill>
                  <a:srgbClr val="FF0000"/>
                </a:solidFill>
              </a:rPr>
              <a:t>組員</a:t>
            </a:r>
            <a:r>
              <a:rPr lang="zh-TW" altLang="zh-TW" dirty="0" smtClean="0">
                <a:solidFill>
                  <a:srgbClr val="FF0000"/>
                </a:solidFill>
              </a:rPr>
              <a:t>會議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協調各組工作內容與</a:t>
            </a:r>
            <a:r>
              <a:rPr lang="zh-TW" altLang="zh-TW" dirty="0" smtClean="0"/>
              <a:t>進度</a:t>
            </a:r>
            <a:endParaRPr lang="en-US" altLang="zh-TW" dirty="0"/>
          </a:p>
          <a:p>
            <a:r>
              <a:rPr lang="zh-TW" altLang="zh-TW" dirty="0"/>
              <a:t>扮演該組與</a:t>
            </a:r>
            <a:r>
              <a:rPr lang="zh-TW" altLang="zh-TW" dirty="0">
                <a:solidFill>
                  <a:srgbClr val="FF0000"/>
                </a:solidFill>
              </a:rPr>
              <a:t>指導老師</a:t>
            </a:r>
            <a:r>
              <a:rPr lang="zh-TW" altLang="zh-TW" dirty="0"/>
              <a:t>間溝通的</a:t>
            </a:r>
            <a:r>
              <a:rPr lang="zh-TW" altLang="zh-TW" dirty="0" smtClean="0"/>
              <a:t>橋樑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1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資料組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資料組負責</a:t>
            </a:r>
            <a:r>
              <a:rPr lang="zh-TW" altLang="zh-TW" dirty="0">
                <a:solidFill>
                  <a:srgbClr val="FF0000"/>
                </a:solidFill>
              </a:rPr>
              <a:t>資料收集</a:t>
            </a:r>
            <a:r>
              <a:rPr lang="zh-TW" altLang="zh-TW" dirty="0"/>
              <a:t>與</a:t>
            </a:r>
            <a:r>
              <a:rPr lang="zh-TW" altLang="zh-TW" dirty="0" smtClean="0">
                <a:solidFill>
                  <a:srgbClr val="FF0000"/>
                </a:solidFill>
              </a:rPr>
              <a:t>分析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/>
          </a:p>
          <a:p>
            <a:r>
              <a:rPr lang="zh-TW" altLang="zh-TW" dirty="0"/>
              <a:t>資料組在開始執行工作時，應擬定資料收集與分析</a:t>
            </a:r>
            <a:r>
              <a:rPr lang="zh-TW" altLang="zh-TW" dirty="0" smtClean="0">
                <a:solidFill>
                  <a:srgbClr val="FF0000"/>
                </a:solidFill>
              </a:rPr>
              <a:t>計畫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r>
              <a:rPr lang="zh-TW" altLang="zh-TW" dirty="0" smtClean="0"/>
              <a:t>資料</a:t>
            </a:r>
            <a:r>
              <a:rPr lang="zh-TW" altLang="zh-TW" dirty="0"/>
              <a:t>收集與分析是</a:t>
            </a:r>
            <a:r>
              <a:rPr lang="zh-TW" altLang="zh-TW" dirty="0">
                <a:solidFill>
                  <a:srgbClr val="FF0000"/>
                </a:solidFill>
              </a:rPr>
              <a:t>不斷持續</a:t>
            </a:r>
            <a:r>
              <a:rPr lang="zh-TW" altLang="zh-TW" dirty="0" smtClean="0"/>
              <a:t>的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可能</a:t>
            </a:r>
            <a:r>
              <a:rPr lang="zh-TW" altLang="zh-TW" dirty="0"/>
              <a:t>因為初步分析的結果不夠充份，因而需要進行第二波資料收集與</a:t>
            </a:r>
            <a:r>
              <a:rPr lang="zh-TW" altLang="zh-TW" dirty="0" smtClean="0"/>
              <a:t>分析。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14258"/>
            <a:ext cx="2700685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文書組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將</a:t>
            </a:r>
            <a:r>
              <a:rPr lang="zh-TW" altLang="zh-TW" dirty="0" smtClean="0"/>
              <a:t>相關資料</a:t>
            </a:r>
            <a:r>
              <a:rPr lang="zh-TW" altLang="zh-TW" dirty="0" smtClean="0"/>
              <a:t>匯</a:t>
            </a:r>
            <a:r>
              <a:rPr lang="zh-TW" altLang="en-US" dirty="0" smtClean="0"/>
              <a:t>整</a:t>
            </a:r>
            <a:endParaRPr lang="en-US" altLang="zh-TW" dirty="0"/>
          </a:p>
          <a:p>
            <a:r>
              <a:rPr lang="zh-TW" altLang="zh-TW" dirty="0"/>
              <a:t>依照專題報告的格式進行</a:t>
            </a:r>
            <a:r>
              <a:rPr lang="zh-TW" altLang="zh-TW" dirty="0" smtClean="0"/>
              <a:t>排版</a:t>
            </a:r>
            <a:endParaRPr lang="en-US" altLang="zh-TW" dirty="0"/>
          </a:p>
          <a:p>
            <a:r>
              <a:rPr lang="zh-TW" altLang="zh-TW" dirty="0"/>
              <a:t>正確引用資料並標明</a:t>
            </a:r>
            <a:r>
              <a:rPr lang="zh-TW" altLang="zh-TW" dirty="0" smtClean="0"/>
              <a:t>出處</a:t>
            </a:r>
            <a:endParaRPr lang="en-US" altLang="zh-TW" dirty="0"/>
          </a:p>
          <a:p>
            <a:r>
              <a:rPr lang="zh-TW" altLang="zh-TW" dirty="0"/>
              <a:t>文字</a:t>
            </a:r>
            <a:r>
              <a:rPr lang="zh-TW" altLang="zh-TW" dirty="0" smtClean="0"/>
              <a:t>校對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美工組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設計報告的</a:t>
            </a:r>
            <a:r>
              <a:rPr lang="zh-TW" altLang="zh-TW" dirty="0" smtClean="0"/>
              <a:t>美工</a:t>
            </a:r>
            <a:endParaRPr lang="en-US" altLang="zh-TW" dirty="0"/>
          </a:p>
          <a:p>
            <a:r>
              <a:rPr lang="zh-TW" altLang="zh-TW" dirty="0"/>
              <a:t>製作</a:t>
            </a:r>
            <a:r>
              <a:rPr lang="zh-TW" altLang="zh-TW" dirty="0" smtClean="0"/>
              <a:t>統計圖表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3140968"/>
            <a:ext cx="4581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3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報告組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熟悉專題製作內容與</a:t>
            </a:r>
            <a:r>
              <a:rPr lang="zh-TW" altLang="zh-TW" dirty="0" smtClean="0"/>
              <a:t>結果</a:t>
            </a:r>
            <a:endParaRPr lang="en-US" altLang="zh-TW" dirty="0"/>
          </a:p>
          <a:p>
            <a:r>
              <a:rPr lang="zh-TW" altLang="zh-TW" dirty="0"/>
              <a:t>熟悉報告</a:t>
            </a:r>
            <a:r>
              <a:rPr lang="zh-TW" altLang="zh-TW" dirty="0" smtClean="0"/>
              <a:t>形式</a:t>
            </a:r>
            <a:endParaRPr lang="en-US" altLang="zh-TW" dirty="0"/>
          </a:p>
          <a:p>
            <a:r>
              <a:rPr lang="zh-TW" altLang="zh-TW" dirty="0"/>
              <a:t>準備</a:t>
            </a:r>
            <a:r>
              <a:rPr lang="zh-TW" altLang="zh-TW" dirty="0" smtClean="0"/>
              <a:t>報告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2333232" cy="330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364</Words>
  <Application>Microsoft Office PowerPoint</Application>
  <PresentationFormat>如螢幕大小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新細明體</vt:lpstr>
      <vt:lpstr>標楷體</vt:lpstr>
      <vt:lpstr>Calibri</vt:lpstr>
      <vt:lpstr>Century Schoolbook</vt:lpstr>
      <vt:lpstr>Times New Roman</vt:lpstr>
      <vt:lpstr>Wingdings</vt:lpstr>
      <vt:lpstr>Wingdings 2</vt:lpstr>
      <vt:lpstr>壁窗</vt:lpstr>
      <vt:lpstr>專題分工</vt:lpstr>
      <vt:lpstr>專題分工</vt:lpstr>
      <vt:lpstr>專題分工組別</vt:lpstr>
      <vt:lpstr>職務分工說明</vt:lpstr>
      <vt:lpstr>組長</vt:lpstr>
      <vt:lpstr>資料組</vt:lpstr>
      <vt:lpstr>文書組</vt:lpstr>
      <vt:lpstr>美工組</vt:lpstr>
      <vt:lpstr>報告組</vt:lpstr>
      <vt:lpstr>分工的方式</vt:lpstr>
      <vt:lpstr>成員分工說明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2016-02-05T02:57:32Z</dcterms:modified>
</cp:coreProperties>
</file>