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636054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1602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72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專題製作的意</a:t>
            </a:r>
            <a:r>
              <a:rPr lang="zh-TW" altLang="en-US" dirty="0"/>
              <a:t>涵</a:t>
            </a:r>
          </a:p>
        </p:txBody>
      </p:sp>
    </p:spTree>
    <p:extLst>
      <p:ext uri="{BB962C8B-B14F-4D97-AF65-F5344CB8AC3E}">
        <p14:creationId xmlns:p14="http://schemas.microsoft.com/office/powerpoint/2010/main" val="20411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專題製作的內涵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57200" y="1844824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專題是對於主題進行</a:t>
            </a:r>
            <a:r>
              <a:rPr lang="zh-TW" altLang="zh-TW" sz="2800" dirty="0" smtClean="0">
                <a:solidFill>
                  <a:srgbClr val="FF0000"/>
                </a:solidFill>
              </a:rPr>
              <a:t>深入的研究</a:t>
            </a:r>
            <a:r>
              <a:rPr lang="zh-TW" altLang="en-US" sz="2800" dirty="0" smtClean="0"/>
              <a:t>；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通常</a:t>
            </a:r>
            <a:r>
              <a:rPr lang="zh-TW" altLang="zh-TW" sz="2800" dirty="0"/>
              <a:t>需要一段</a:t>
            </a:r>
            <a:r>
              <a:rPr lang="zh-TW" altLang="zh-TW" sz="2800" dirty="0">
                <a:solidFill>
                  <a:srgbClr val="FF0000"/>
                </a:solidFill>
              </a:rPr>
              <a:t>較長的</a:t>
            </a:r>
            <a:r>
              <a:rPr lang="zh-TW" altLang="zh-TW" sz="2800" dirty="0" smtClean="0">
                <a:solidFill>
                  <a:srgbClr val="FF0000"/>
                </a:solidFill>
              </a:rPr>
              <a:t>時間</a:t>
            </a:r>
            <a:r>
              <a:rPr lang="zh-TW" altLang="en-US" sz="2800" dirty="0" smtClean="0"/>
              <a:t>；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以</a:t>
            </a:r>
            <a:r>
              <a:rPr lang="zh-TW" altLang="zh-TW" sz="2800" dirty="0" smtClean="0">
                <a:solidFill>
                  <a:srgbClr val="FF0000"/>
                </a:solidFill>
              </a:rPr>
              <a:t>團隊合作</a:t>
            </a:r>
            <a:r>
              <a:rPr lang="zh-TW" altLang="zh-TW" sz="2800" dirty="0" smtClean="0"/>
              <a:t>的方式進行</a:t>
            </a:r>
            <a:r>
              <a:rPr lang="zh-TW" altLang="en-US" sz="2800" dirty="0" smtClean="0"/>
              <a:t>；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在專題製作的過程中，學員需要培養</a:t>
            </a:r>
            <a:r>
              <a:rPr lang="zh-TW" altLang="zh-TW" sz="2800" dirty="0" smtClean="0">
                <a:solidFill>
                  <a:srgbClr val="FF0000"/>
                </a:solidFill>
              </a:rPr>
              <a:t>合作</a:t>
            </a:r>
            <a:r>
              <a:rPr lang="zh-TW" altLang="zh-TW" sz="2800" dirty="0" smtClean="0"/>
              <a:t>、</a:t>
            </a:r>
            <a:r>
              <a:rPr lang="zh-TW" altLang="zh-TW" sz="2800" dirty="0" smtClean="0">
                <a:solidFill>
                  <a:srgbClr val="FF0000"/>
                </a:solidFill>
              </a:rPr>
              <a:t>溝通</a:t>
            </a:r>
            <a:r>
              <a:rPr lang="zh-TW" altLang="zh-TW" sz="2800" dirty="0" smtClean="0"/>
              <a:t>與</a:t>
            </a:r>
            <a:r>
              <a:rPr lang="zh-TW" altLang="zh-TW" sz="2800" dirty="0" smtClean="0">
                <a:solidFill>
                  <a:srgbClr val="FF0000"/>
                </a:solidFill>
              </a:rPr>
              <a:t>批判思考</a:t>
            </a:r>
            <a:r>
              <a:rPr lang="zh-TW" altLang="zh-TW" sz="2800" dirty="0" smtClean="0"/>
              <a:t>的能力，是一項極具教育意義的學習歷程。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9852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專題製作的背景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" y="1844824"/>
            <a:ext cx="7467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在</a:t>
            </a:r>
            <a:r>
              <a:rPr lang="zh-TW" altLang="zh-TW" sz="2800" dirty="0"/>
              <a:t>日常生活或學習過程中，常會遇到一些議題、問題或是事物，值得</a:t>
            </a:r>
            <a:r>
              <a:rPr lang="zh-TW" altLang="zh-TW" sz="2800" dirty="0">
                <a:solidFill>
                  <a:srgbClr val="FF0000"/>
                </a:solidFill>
              </a:rPr>
              <a:t>深入</a:t>
            </a:r>
            <a:r>
              <a:rPr lang="zh-TW" altLang="zh-TW" sz="2800" dirty="0" smtClean="0">
                <a:solidFill>
                  <a:srgbClr val="FF0000"/>
                </a:solidFill>
              </a:rPr>
              <a:t>探討</a:t>
            </a:r>
            <a:r>
              <a:rPr lang="zh-TW" altLang="en-US" sz="2800" dirty="0" smtClean="0"/>
              <a:t>；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這些議題</a:t>
            </a:r>
            <a:r>
              <a:rPr lang="zh-TW" altLang="zh-TW" sz="2800" dirty="0" smtClean="0"/>
              <a:t>往往</a:t>
            </a:r>
            <a:r>
              <a:rPr lang="zh-TW" altLang="zh-TW" sz="2800" dirty="0">
                <a:solidFill>
                  <a:srgbClr val="FF0000"/>
                </a:solidFill>
              </a:rPr>
              <a:t>不是</a:t>
            </a:r>
            <a:r>
              <a:rPr lang="zh-TW" altLang="zh-TW" sz="2800" dirty="0" smtClean="0"/>
              <a:t>只</a:t>
            </a:r>
            <a:r>
              <a:rPr lang="zh-TW" altLang="en-US" sz="2800" dirty="0"/>
              <a:t>要</a:t>
            </a:r>
            <a:r>
              <a:rPr lang="zh-TW" altLang="zh-TW" sz="2800" dirty="0" smtClean="0"/>
              <a:t>靠</a:t>
            </a:r>
            <a:r>
              <a:rPr lang="zh-TW" altLang="zh-TW" sz="2800" dirty="0"/>
              <a:t>在網路上或是圖書館查資料就能夠找馬上找到</a:t>
            </a:r>
            <a:r>
              <a:rPr lang="zh-TW" altLang="zh-TW" sz="2800" dirty="0" smtClean="0"/>
              <a:t>答案</a:t>
            </a:r>
            <a:r>
              <a:rPr lang="zh-TW" altLang="en-US" sz="2800" dirty="0" smtClean="0"/>
              <a:t>；</a:t>
            </a:r>
            <a:endParaRPr lang="en-US" altLang="zh-TW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這些</a:t>
            </a:r>
            <a:r>
              <a:rPr lang="zh-TW" altLang="zh-TW" sz="2800" dirty="0"/>
              <a:t>較複雜的議題可以形成一個專題，利用一套</a:t>
            </a:r>
            <a:r>
              <a:rPr lang="zh-TW" altLang="zh-TW" sz="2800" dirty="0">
                <a:solidFill>
                  <a:srgbClr val="FF0000"/>
                </a:solidFill>
              </a:rPr>
              <a:t>較嚴謹的科學步驟與程序</a:t>
            </a:r>
            <a:r>
              <a:rPr lang="zh-TW" altLang="zh-TW" sz="2800" dirty="0"/>
              <a:t>，達到專題製作的目標。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3240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135</Words>
  <Application>Microsoft Office PowerPoint</Application>
  <PresentationFormat>如螢幕大小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壁窗</vt:lpstr>
      <vt:lpstr>專題製作的意涵</vt:lpstr>
      <vt:lpstr>專題製作的內涵</vt:lpstr>
      <vt:lpstr>專題製作的背景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12</cp:revision>
  <dcterms:created xsi:type="dcterms:W3CDTF">2015-04-06T07:01:24Z</dcterms:created>
  <dcterms:modified xsi:type="dcterms:W3CDTF">2016-02-01T01:52:14Z</dcterms:modified>
</cp:coreProperties>
</file>