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5210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9010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706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9244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EC6F-48AD-4A0F-BBBF-A386AC5BC7EC}" type="datetime1">
              <a:rPr lang="zh-TW" altLang="en-US" smtClean="0"/>
              <a:pPr/>
              <a:t>2016/1/31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D8EB-137C-477B-848D-C604581E99CF}" type="datetime1">
              <a:rPr lang="zh-TW" altLang="en-US" smtClean="0"/>
              <a:pPr/>
              <a:t>2016/1/31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B85050-DBCA-4EC8-8887-DFD648D14066}" type="datetime1">
              <a:rPr lang="zh-TW" altLang="en-US" smtClean="0"/>
              <a:pPr/>
              <a:t>2016/1/31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795972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/>
              <a:pPr/>
              <a:t>‹#›</a:t>
            </a:fld>
            <a:endParaRPr lang="zh-TW" altLang="en-US" sz="16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950D6F0-127C-4AD4-905F-F4A7A58DEEF8}" type="datetime1">
              <a:rPr lang="zh-TW" altLang="en-US" smtClean="0"/>
              <a:pPr/>
              <a:t>2016/1/31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62B8-22E2-4FE2-BC77-CBE018ADE51D}" type="datetime1">
              <a:rPr lang="zh-TW" altLang="en-US" smtClean="0"/>
              <a:pPr/>
              <a:t>2016/1/31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D720-2E57-4A62-B772-A34C8607EB33}" type="datetime1">
              <a:rPr lang="zh-TW" altLang="en-US" smtClean="0"/>
              <a:pPr/>
              <a:t>2016/1/31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8BDA18-7731-4D68-891D-3F5B4B9CC331}" type="datetime1">
              <a:rPr lang="zh-TW" altLang="en-US" smtClean="0"/>
              <a:pPr/>
              <a:t>2016/1/31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3B0E-E88E-4A5C-A36D-43A03AF2B5B9}" type="datetime1">
              <a:rPr lang="zh-TW" altLang="en-US" smtClean="0"/>
              <a:pPr/>
              <a:t>2016/1/31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0520B2-8EB0-4279-9649-7CDCD3AF0599}" type="datetime1">
              <a:rPr lang="zh-TW" altLang="en-US" smtClean="0"/>
              <a:pPr/>
              <a:t>2016/1/31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DEDFC4-807C-4194-B9DC-75BC88D27ADA}" type="datetime1">
              <a:rPr lang="zh-TW" altLang="en-US" smtClean="0"/>
              <a:pPr/>
              <a:t>2016/1/31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1DA77D-AD5D-41E1-90D0-74126C36A608}" type="datetime1">
              <a:rPr lang="zh-TW" altLang="en-US" smtClean="0"/>
              <a:pPr/>
              <a:t>2016/1/31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重新命名心智圖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點選「心智圖屬性」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93459"/>
            <a:ext cx="7467600" cy="4287107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971600" y="4077072"/>
            <a:ext cx="2376264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8108" y="602539"/>
            <a:ext cx="954262" cy="1630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694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輸入新檔名後，</a:t>
            </a:r>
            <a:r>
              <a:rPr lang="zh-TW" altLang="en-US" dirty="0" smtClean="0"/>
              <a:t>按下「確定」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641" y="1600200"/>
            <a:ext cx="4788718" cy="4873625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3491880" y="2780928"/>
            <a:ext cx="2736304" cy="36004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4499992" y="5949280"/>
            <a:ext cx="1008112" cy="36004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5359" y="1283433"/>
            <a:ext cx="1518029" cy="1518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8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方法一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5268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打開心智圖的儀表板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117" y="2492896"/>
            <a:ext cx="8167191" cy="2664296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248680" y="214290"/>
            <a:ext cx="609600" cy="521208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373" y="626491"/>
            <a:ext cx="945353" cy="204141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點撃要重新命名心智圖右方      圖示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2818974"/>
            <a:ext cx="8050563" cy="2626250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7924801" y="4437112"/>
            <a:ext cx="391616" cy="39157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836712"/>
            <a:ext cx="432048" cy="702078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9582" y="2021648"/>
            <a:ext cx="1192409" cy="1836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712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點選「重新命名」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435" y="1482973"/>
            <a:ext cx="7177130" cy="5179496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6300191" y="5517232"/>
            <a:ext cx="1479373" cy="31956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8108" y="602539"/>
            <a:ext cx="954262" cy="1630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73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輸入新檔名後，按下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76999"/>
            <a:ext cx="7467600" cy="2520026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259632" y="4293096"/>
            <a:ext cx="4464496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036551"/>
            <a:ext cx="787579" cy="381087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925762"/>
            <a:ext cx="1687654" cy="1687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491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方法二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4809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打開心智圖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07516"/>
            <a:ext cx="7467600" cy="4258993"/>
          </a:xfr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373" y="626491"/>
            <a:ext cx="945353" cy="2041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034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點選上方     圖示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07516"/>
            <a:ext cx="7467600" cy="4258993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3790" y="908720"/>
            <a:ext cx="508918" cy="508918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899592" y="1907516"/>
            <a:ext cx="432048" cy="36935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5457" y="698981"/>
            <a:ext cx="1192409" cy="1836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4257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模組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84</TotalTime>
  <Words>147</Words>
  <Application>Microsoft Office PowerPoint</Application>
  <PresentationFormat>如螢幕大小 (4:3)</PresentationFormat>
  <Paragraphs>23</Paragraphs>
  <Slides>11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新細明體</vt:lpstr>
      <vt:lpstr>Calibri</vt:lpstr>
      <vt:lpstr>Century Schoolbook</vt:lpstr>
      <vt:lpstr>Wingdings</vt:lpstr>
      <vt:lpstr>Wingdings 2</vt:lpstr>
      <vt:lpstr>壁窗</vt:lpstr>
      <vt:lpstr>重新命名心智圖</vt:lpstr>
      <vt:lpstr>方法一</vt:lpstr>
      <vt:lpstr>打開心智圖的儀表板</vt:lpstr>
      <vt:lpstr>點撃要重新命名心智圖右方      圖示</vt:lpstr>
      <vt:lpstr>點選「重新命名」</vt:lpstr>
      <vt:lpstr>輸入新檔名後，按下</vt:lpstr>
      <vt:lpstr>方法二</vt:lpstr>
      <vt:lpstr>打開心智圖</vt:lpstr>
      <vt:lpstr>點選上方     圖示</vt:lpstr>
      <vt:lpstr>點選「心智圖屬性」</vt:lpstr>
      <vt:lpstr>輸入新檔名後，按下「確定」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14</cp:revision>
  <dcterms:created xsi:type="dcterms:W3CDTF">2015-04-06T07:01:24Z</dcterms:created>
  <dcterms:modified xsi:type="dcterms:W3CDTF">2016-01-31T01:28:38Z</dcterms:modified>
</cp:coreProperties>
</file>