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2016/1/30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新增圖像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5067"/>
            <a:ext cx="7467600" cy="410389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打開心智圖檔案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622481"/>
            <a:ext cx="736453" cy="159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11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52549"/>
            <a:ext cx="7467600" cy="416892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點選要</a:t>
            </a:r>
            <a:r>
              <a:rPr lang="zh-TW" altLang="en-US" dirty="0" smtClean="0"/>
              <a:t>加入的圖像標題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84168" y="2636912"/>
            <a:ext cx="828378" cy="50706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546" y="971413"/>
            <a:ext cx="907502" cy="1398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57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54719"/>
            <a:ext cx="7467600" cy="3964586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點選「</a:t>
            </a:r>
            <a:r>
              <a:rPr lang="zh-TW" altLang="en-US" dirty="0" smtClean="0"/>
              <a:t>新增圖像」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7165" y="3831929"/>
            <a:ext cx="400419" cy="38915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18068"/>
            <a:ext cx="880659" cy="1504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2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02" y="1600200"/>
            <a:ext cx="7306396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選擇圖像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1187624" y="2852936"/>
            <a:ext cx="432048" cy="43204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632278"/>
            <a:ext cx="1415271" cy="141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88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802" y="1600200"/>
            <a:ext cx="7306396" cy="4873625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點擊完成     圖示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563888" y="2108613"/>
            <a:ext cx="244785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362" y="1057220"/>
            <a:ext cx="295275" cy="276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917" y="846138"/>
            <a:ext cx="1357143" cy="13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3627"/>
            <a:ext cx="7467600" cy="410677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標題加入圖像  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6012160" y="2719114"/>
            <a:ext cx="1008112" cy="49386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742591"/>
            <a:ext cx="1350094" cy="135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91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87</TotalTime>
  <Words>94</Words>
  <Application>Microsoft Office PowerPoint</Application>
  <PresentationFormat>如螢幕大小 (4:3)</PresentationFormat>
  <Paragraphs>15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Calibri</vt:lpstr>
      <vt:lpstr>Century Schoolbook</vt:lpstr>
      <vt:lpstr>Wingdings</vt:lpstr>
      <vt:lpstr>Wingdings 2</vt:lpstr>
      <vt:lpstr>壁窗</vt:lpstr>
      <vt:lpstr>新增圖像</vt:lpstr>
      <vt:lpstr>打開心智圖檔案</vt:lpstr>
      <vt:lpstr>點選要加入的圖像標題</vt:lpstr>
      <vt:lpstr>點選「新增圖像」</vt:lpstr>
      <vt:lpstr>選擇圖像</vt:lpstr>
      <vt:lpstr>點擊完成     圖示</vt:lpstr>
      <vt:lpstr>標題加入圖像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13</cp:revision>
  <dcterms:created xsi:type="dcterms:W3CDTF">2015-04-06T07:01:24Z</dcterms:created>
  <dcterms:modified xsi:type="dcterms:W3CDTF">2016-01-30T12:08:43Z</dcterms:modified>
</cp:coreProperties>
</file>