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新增多媒體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98734"/>
            <a:ext cx="7467600" cy="427655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打開心智圖檔案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2481"/>
            <a:ext cx="736453" cy="159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3414"/>
            <a:ext cx="7467600" cy="424719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點選要加入多媒體的標題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911974" y="5013176"/>
            <a:ext cx="828378" cy="42664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581785"/>
            <a:ext cx="907502" cy="139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0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6604"/>
            <a:ext cx="7467600" cy="422081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點選「新增多媒體」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7201" y="3450883"/>
            <a:ext cx="442392" cy="4101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18068"/>
            <a:ext cx="880659" cy="150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0221"/>
            <a:ext cx="7467600" cy="4313582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選擇媒體與資料來源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131840" y="2822401"/>
            <a:ext cx="432048" cy="3185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052736"/>
            <a:ext cx="1415271" cy="141527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187624" y="3234320"/>
            <a:ext cx="2952328" cy="2972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949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0221"/>
            <a:ext cx="7467600" cy="4313582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點擊完成     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895167" y="2492896"/>
            <a:ext cx="244785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62" y="1057220"/>
            <a:ext cx="295275" cy="276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039502"/>
            <a:ext cx="1357143" cy="13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83514"/>
            <a:ext cx="7467600" cy="3906996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標題出現多媒體圖示 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56176" y="4365104"/>
            <a:ext cx="1512168" cy="10081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18" y="1129238"/>
            <a:ext cx="1350094" cy="13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98</Words>
  <Application>Microsoft Office PowerPoint</Application>
  <PresentationFormat>如螢幕大小 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新增多媒體</vt:lpstr>
      <vt:lpstr>打開心智圖檔案</vt:lpstr>
      <vt:lpstr>點選要加入多媒體的標題</vt:lpstr>
      <vt:lpstr>點選「新增多媒體」</vt:lpstr>
      <vt:lpstr>選擇媒體與資料來源</vt:lpstr>
      <vt:lpstr>點擊完成     圖示</vt:lpstr>
      <vt:lpstr>標題出現多媒體圖示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16</cp:revision>
  <dcterms:created xsi:type="dcterms:W3CDTF">2015-04-06T07:01:24Z</dcterms:created>
  <dcterms:modified xsi:type="dcterms:W3CDTF">2016-01-30T12:16:44Z</dcterms:modified>
</cp:coreProperties>
</file>