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新增超連結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打開心智圖檔案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87280"/>
            <a:ext cx="7467600" cy="4499465"/>
          </a:xfr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22481"/>
            <a:ext cx="736453" cy="159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5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1831975"/>
            <a:ext cx="7448550" cy="44100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點選要</a:t>
            </a:r>
            <a:r>
              <a:rPr lang="zh-TW" altLang="en-US" dirty="0" smtClean="0"/>
              <a:t>加入超連結的</a:t>
            </a:r>
            <a:r>
              <a:rPr lang="zh-TW" altLang="en-US" dirty="0" smtClean="0"/>
              <a:t>標題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267744" y="3284983"/>
            <a:ext cx="720080" cy="42664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581785"/>
            <a:ext cx="907502" cy="139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8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74837"/>
            <a:ext cx="7467600" cy="432435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</a:t>
            </a:r>
            <a:r>
              <a:rPr lang="zh-TW" altLang="en-US" dirty="0" smtClean="0"/>
              <a:t>新增超連結和附件」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29513" y="2924944"/>
            <a:ext cx="470079" cy="5040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818068"/>
            <a:ext cx="880659" cy="150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59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60550"/>
            <a:ext cx="7467600" cy="43529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輸入網址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907704" y="2852936"/>
            <a:ext cx="2304256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052736"/>
            <a:ext cx="1415271" cy="141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93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60550"/>
            <a:ext cx="7467600" cy="43529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點擊完成     圖示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895167" y="2492896"/>
            <a:ext cx="460809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362" y="1057220"/>
            <a:ext cx="295275" cy="2762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039502"/>
            <a:ext cx="1357143" cy="13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03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30892"/>
            <a:ext cx="7467600" cy="4412241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標題旁邊</a:t>
            </a:r>
            <a:r>
              <a:rPr lang="zh-TW" altLang="en-US" dirty="0" smtClean="0"/>
              <a:t>出現超連結     </a:t>
            </a:r>
            <a:r>
              <a:rPr lang="zh-TW" altLang="en-US" dirty="0" smtClean="0"/>
              <a:t>圖示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536017" y="3429000"/>
            <a:ext cx="163775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018" y="1129238"/>
            <a:ext cx="1350094" cy="1350094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984979"/>
            <a:ext cx="361950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68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</TotalTime>
  <Words>98</Words>
  <Application>Microsoft Office PowerPoint</Application>
  <PresentationFormat>如螢幕大小 (4:3)</PresentationFormat>
  <Paragraphs>15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Calibri</vt:lpstr>
      <vt:lpstr>Century Schoolbook</vt:lpstr>
      <vt:lpstr>Wingdings</vt:lpstr>
      <vt:lpstr>Wingdings 2</vt:lpstr>
      <vt:lpstr>壁窗</vt:lpstr>
      <vt:lpstr>新增超連結</vt:lpstr>
      <vt:lpstr>打開心智圖檔案</vt:lpstr>
      <vt:lpstr>點選要加入超連結的標題</vt:lpstr>
      <vt:lpstr>點選「新增超連結和附件」</vt:lpstr>
      <vt:lpstr>輸入網址</vt:lpstr>
      <vt:lpstr>點擊完成     圖示</vt:lpstr>
      <vt:lpstr>標題旁邊出現超連結     圖示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14</cp:revision>
  <dcterms:created xsi:type="dcterms:W3CDTF">2015-04-06T07:01:24Z</dcterms:created>
  <dcterms:modified xsi:type="dcterms:W3CDTF">2016-01-30T11:23:01Z</dcterms:modified>
</cp:coreProperties>
</file>