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新增筆記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702276"/>
            <a:ext cx="7458075" cy="45053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2481"/>
            <a:ext cx="736453" cy="1590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點選要加入筆記的標題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870075"/>
            <a:ext cx="7448550" cy="433387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123729" y="4581128"/>
            <a:ext cx="792088" cy="4275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81785"/>
            <a:ext cx="907502" cy="13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點選「新增筆記」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7105"/>
            <a:ext cx="7467600" cy="429981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5536" y="2492896"/>
            <a:ext cx="576064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18068"/>
            <a:ext cx="880659" cy="15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輸入文字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870075"/>
            <a:ext cx="7458075" cy="433387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59632" y="3356992"/>
            <a:ext cx="136815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52736"/>
            <a:ext cx="1415271" cy="141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362" y="3898900"/>
            <a:ext cx="295275" cy="2762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1" y="1788001"/>
            <a:ext cx="7458075" cy="433387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923928" y="2420888"/>
            <a:ext cx="460809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039502"/>
            <a:ext cx="1357143" cy="13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標題旁邊出現筆記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4285"/>
            <a:ext cx="7467600" cy="446545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36017" y="4653136"/>
            <a:ext cx="163775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792" y="958456"/>
            <a:ext cx="459182" cy="45918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18" y="1129238"/>
            <a:ext cx="1350094" cy="13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96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新增筆記</vt:lpstr>
      <vt:lpstr>打開心智圖檔案</vt:lpstr>
      <vt:lpstr>點選要加入筆記的標題</vt:lpstr>
      <vt:lpstr>點選「新增筆記」</vt:lpstr>
      <vt:lpstr>輸入文字</vt:lpstr>
      <vt:lpstr>點擊完成     圖示</vt:lpstr>
      <vt:lpstr>標題旁邊出現筆記     圖示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2016-01-30T11:08:40Z</dcterms:modified>
</cp:coreProperties>
</file>