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匯入心智圖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點選「匯入」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852936"/>
            <a:ext cx="7676061" cy="93610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619672" y="3501008"/>
            <a:ext cx="50405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689238"/>
            <a:ext cx="500134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選擇「我的電腦」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6112117" cy="382153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23630" y="3140968"/>
            <a:ext cx="1612266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53042"/>
            <a:ext cx="804618" cy="123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選擇上傳檔案，點選「開啟」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87177"/>
            <a:ext cx="790154" cy="1349847"/>
          </a:xfrm>
          <a:prstGeom prst="rect">
            <a:avLst/>
          </a:prstGeom>
        </p:spPr>
      </p:pic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41" y="1600200"/>
            <a:ext cx="7417718" cy="4873625"/>
          </a:xfrm>
        </p:spPr>
      </p:pic>
      <p:sp>
        <p:nvSpPr>
          <p:cNvPr id="7" name="矩形 6"/>
          <p:cNvSpPr/>
          <p:nvPr/>
        </p:nvSpPr>
        <p:spPr>
          <a:xfrm>
            <a:off x="2267744" y="3429001"/>
            <a:ext cx="565705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282253" y="6152332"/>
            <a:ext cx="810027" cy="3214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884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完成匯入心智圖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04664"/>
            <a:ext cx="1727867" cy="1727867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3388"/>
            <a:ext cx="7467600" cy="3787249"/>
          </a:xfrm>
        </p:spPr>
      </p:pic>
    </p:spTree>
    <p:extLst>
      <p:ext uri="{BB962C8B-B14F-4D97-AF65-F5344CB8AC3E}">
        <p14:creationId xmlns:p14="http://schemas.microsoft.com/office/powerpoint/2010/main" val="2145744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72</Words>
  <Application>Microsoft Office PowerPoint</Application>
  <PresentationFormat>如螢幕大小 (4:3)</PresentationFormat>
  <Paragraphs>11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壁窗</vt:lpstr>
      <vt:lpstr>匯入心智圖</vt:lpstr>
      <vt:lpstr>點選「匯入」</vt:lpstr>
      <vt:lpstr>選擇「我的電腦」</vt:lpstr>
      <vt:lpstr>選擇上傳檔案，點選「開啟」</vt:lpstr>
      <vt:lpstr>完成匯入心智圖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13</cp:revision>
  <dcterms:created xsi:type="dcterms:W3CDTF">2015-04-06T07:01:24Z</dcterms:created>
  <dcterms:modified xsi:type="dcterms:W3CDTF">2016-01-30T12:33:10Z</dcterms:modified>
</cp:coreProperties>
</file>