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94013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6885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98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68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31094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12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56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67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54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79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208617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04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70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439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7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smtClean="0"/>
              <a:t>儲存與下載</a:t>
            </a:r>
            <a:r>
              <a:rPr lang="zh-TW" altLang="en-US" sz="4000" dirty="0" smtClean="0"/>
              <a:t>心智圖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44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1558843"/>
            <a:ext cx="6297168" cy="49278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08005" y="6059424"/>
            <a:ext cx="953627" cy="3131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08" y="598992"/>
            <a:ext cx="1637292" cy="16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完成下載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5407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5376672"/>
            <a:ext cx="1139952" cy="3573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40" y="754735"/>
            <a:ext cx="1623576" cy="16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找尋下載檔案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1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57016" y="3791299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打開資料夾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6" y="1597152"/>
            <a:ext cx="7689580" cy="4263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18360" y="3023203"/>
            <a:ext cx="5916168" cy="28082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55" y="466692"/>
            <a:ext cx="1727867" cy="17278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" y="3645408"/>
            <a:ext cx="1047885" cy="2177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儲存心智圖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點選左上方      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848"/>
            <a:ext cx="7522464" cy="40492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069" y="1684848"/>
            <a:ext cx="304403" cy="319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26" y="936881"/>
            <a:ext cx="523875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3" y="626491"/>
            <a:ext cx="945353" cy="20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點選「儲存檔案」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632204"/>
            <a:ext cx="3495675" cy="436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397" y="2304289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7" y="698981"/>
            <a:ext cx="1192409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完成儲存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56" y="1417639"/>
            <a:ext cx="4382008" cy="50721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11949" y="1965264"/>
            <a:ext cx="3791315" cy="7901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5548376" y="3157728"/>
            <a:ext cx="2218944" cy="1234440"/>
          </a:xfrm>
          <a:prstGeom prst="wedgeRectCallout">
            <a:avLst>
              <a:gd name="adj1" fmla="val -40064"/>
              <a:gd name="adj2" fmla="val -807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Mindomo</a:t>
            </a:r>
            <a:r>
              <a:rPr lang="zh-TW" altLang="en-US" dirty="0" smtClean="0">
                <a:solidFill>
                  <a:schemeClr val="tx1"/>
                </a:solidFill>
              </a:rPr>
              <a:t>會自動儲存使用者所的變動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08" y="602539"/>
            <a:ext cx="954262" cy="16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下載心智圖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點選左上方      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848"/>
            <a:ext cx="7522464" cy="40492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069" y="1684848"/>
            <a:ext cx="304403" cy="319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26" y="936881"/>
            <a:ext cx="523875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3" y="626491"/>
            <a:ext cx="945353" cy="20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632204"/>
            <a:ext cx="3495675" cy="436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397" y="2852929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7" y="698981"/>
            <a:ext cx="1192409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1558843"/>
            <a:ext cx="6297168" cy="49278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選擇適當檔案格式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23685" y="2011681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457200" y="2891029"/>
            <a:ext cx="2218944" cy="1234440"/>
          </a:xfrm>
          <a:prstGeom prst="wedgeRectCallout">
            <a:avLst>
              <a:gd name="adj1" fmla="val 29717"/>
              <a:gd name="adj2" fmla="val -886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之後可以使用</a:t>
            </a:r>
            <a:r>
              <a:rPr lang="en-US" altLang="zh-TW" dirty="0" err="1" smtClean="0">
                <a:solidFill>
                  <a:schemeClr val="tx1"/>
                </a:solidFill>
              </a:rPr>
              <a:t>Mindomo</a:t>
            </a:r>
            <a:r>
              <a:rPr lang="zh-TW" altLang="en-US" dirty="0" smtClean="0">
                <a:solidFill>
                  <a:schemeClr val="tx1"/>
                </a:solidFill>
              </a:rPr>
              <a:t>進行編輯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08" y="602539"/>
            <a:ext cx="954262" cy="16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90</Words>
  <Application>Microsoft Office PowerPoint</Application>
  <PresentationFormat>如螢幕大小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新細明體</vt:lpstr>
      <vt:lpstr>Calibri</vt:lpstr>
      <vt:lpstr>Century Schoolbook</vt:lpstr>
      <vt:lpstr>Wingdings</vt:lpstr>
      <vt:lpstr>Wingdings 2</vt:lpstr>
      <vt:lpstr>壁窗</vt:lpstr>
      <vt:lpstr>儲存與下載心智圖</vt:lpstr>
      <vt:lpstr>儲存心智圖</vt:lpstr>
      <vt:lpstr>點選左上方      圖示</vt:lpstr>
      <vt:lpstr>點選「儲存檔案」</vt:lpstr>
      <vt:lpstr>完成儲存</vt:lpstr>
      <vt:lpstr>下載心智圖</vt:lpstr>
      <vt:lpstr>點選左上方      圖示</vt:lpstr>
      <vt:lpstr>點選「下載」</vt:lpstr>
      <vt:lpstr>選擇適當檔案格式</vt:lpstr>
      <vt:lpstr>點選「下載」</vt:lpstr>
      <vt:lpstr>完成下載</vt:lpstr>
      <vt:lpstr>找尋下載檔案</vt:lpstr>
      <vt:lpstr>點選左下方「開始」，打開選單</vt:lpstr>
      <vt:lpstr>點選「所有應用程式」</vt:lpstr>
      <vt:lpstr>點選「檔案」圖示</vt:lpstr>
      <vt:lpstr>打開資料夾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12</cp:revision>
  <dcterms:created xsi:type="dcterms:W3CDTF">2015-04-06T07:01:24Z</dcterms:created>
  <dcterms:modified xsi:type="dcterms:W3CDTF">2016-01-30T09:46:21Z</dcterms:modified>
</cp:coreProperties>
</file>