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6578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1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24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739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3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新增與命名心智圖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none" dirty="0" smtClean="0"/>
              <a:t>進入</a:t>
            </a:r>
            <a:r>
              <a:rPr lang="en-US" altLang="zh-TW" cap="none" dirty="0" smtClean="0"/>
              <a:t>Mindomo</a:t>
            </a:r>
            <a:endParaRPr lang="zh-TW" altLang="en-US" cap="none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12" y="1876759"/>
            <a:ext cx="7181088" cy="40373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73" y="626491"/>
            <a:ext cx="945353" cy="204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" y="2535936"/>
            <a:ext cx="7452174" cy="20268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90413" y="3081999"/>
            <a:ext cx="828659" cy="3195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457" y="698981"/>
            <a:ext cx="1192409" cy="183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輸入「題目」，選擇範本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72" y="1538162"/>
            <a:ext cx="6422898" cy="503008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804813" y="1767840"/>
            <a:ext cx="2706227" cy="3291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108" y="602539"/>
            <a:ext cx="954262" cy="163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82" y="1417638"/>
            <a:ext cx="6530091" cy="511403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89261" y="5913120"/>
            <a:ext cx="999347" cy="34213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362" y="274638"/>
            <a:ext cx="2191710" cy="219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1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進入心智圖編輯介面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2863"/>
            <a:ext cx="7719304" cy="416118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046" y="846138"/>
            <a:ext cx="1960062" cy="196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33</Words>
  <Application>Microsoft Office PowerPoint</Application>
  <PresentationFormat>如螢幕大小 (4:3)</PresentationFormat>
  <Paragraphs>12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壁窗</vt:lpstr>
      <vt:lpstr>新增與命名心智圖</vt:lpstr>
      <vt:lpstr>進入Mindomo</vt:lpstr>
      <vt:lpstr>點選「新增」</vt:lpstr>
      <vt:lpstr>輸入「題目」，選擇範本</vt:lpstr>
      <vt:lpstr>點選「新增」</vt:lpstr>
      <vt:lpstr>進入心智圖編輯介面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13</cp:revision>
  <dcterms:created xsi:type="dcterms:W3CDTF">2015-04-06T07:01:24Z</dcterms:created>
  <dcterms:modified xsi:type="dcterms:W3CDTF">2016-01-30T09:38:33Z</dcterms:modified>
</cp:coreProperties>
</file>