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545064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70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3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82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52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71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137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06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720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44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d.ilc.edu.tw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進入</a:t>
            </a:r>
            <a:r>
              <a:rPr lang="en-US" altLang="zh-TW" sz="4000" cap="none" dirty="0" smtClean="0"/>
              <a:t>Mindomo</a:t>
            </a:r>
            <a:endParaRPr lang="zh-TW" alt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31743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 smtClean="0"/>
              <a:t>進入</a:t>
            </a:r>
            <a:r>
              <a:rPr lang="en-US" altLang="zh-TW" cap="none" dirty="0" smtClean="0"/>
              <a:t>Mindomo</a:t>
            </a:r>
            <a:endParaRPr lang="zh-TW" altLang="en-US" cap="none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1876759"/>
            <a:ext cx="7181088" cy="40373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590007"/>
            <a:ext cx="1655262" cy="16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392805" y="5334781"/>
            <a:ext cx="412124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4" y="3842255"/>
            <a:ext cx="500134" cy="108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4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837903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2" y="2436773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9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cap="none" dirty="0" smtClean="0"/>
              <a:t>「</a:t>
            </a:r>
            <a:r>
              <a:rPr lang="en-US" altLang="zh-TW" cap="none" dirty="0"/>
              <a:t> </a:t>
            </a:r>
            <a:r>
              <a:rPr lang="en-US" altLang="zh-TW" cap="none" dirty="0" smtClean="0"/>
              <a:t>Chrome</a:t>
            </a:r>
            <a:r>
              <a:rPr lang="zh-TW" altLang="en-US" cap="none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2212640" y="2303239"/>
            <a:ext cx="669702" cy="5795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87" y="1710538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6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瀏覽器，輸入「快樂</a:t>
            </a:r>
            <a:r>
              <a:rPr lang="en-US" altLang="zh-TW" cap="none" dirty="0" smtClean="0"/>
              <a:t>e</a:t>
            </a:r>
            <a:r>
              <a:rPr lang="zh-TW" altLang="en-US" dirty="0" smtClean="0"/>
              <a:t>學院」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914143"/>
            <a:ext cx="7179651" cy="403658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36896" y="3962400"/>
            <a:ext cx="1164544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32" y="1743456"/>
            <a:ext cx="1960062" cy="19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點選搜尋結果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7840"/>
            <a:ext cx="7518005" cy="42268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7552" y="3205447"/>
            <a:ext cx="2993344" cy="5253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21" y="1135657"/>
            <a:ext cx="2069790" cy="20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81" y="1417639"/>
            <a:ext cx="6090476" cy="50805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進入快樂</a:t>
            </a:r>
            <a:r>
              <a:rPr lang="en-US" altLang="zh-TW" cap="none" dirty="0" smtClean="0"/>
              <a:t>e</a:t>
            </a:r>
            <a:r>
              <a:rPr lang="zh-TW" altLang="en-US" dirty="0" smtClean="0"/>
              <a:t>學院（</a:t>
            </a:r>
            <a:r>
              <a:rPr lang="en-US" altLang="zh-TW" cap="none" dirty="0" smtClean="0">
                <a:hlinkClick r:id="rId3"/>
              </a:rPr>
              <a:t>http://std.ilc.edu.tw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16" y="1649286"/>
            <a:ext cx="1716222" cy="17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輸入帳號與密碼後，點擊「登入」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796179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88384" y="3449287"/>
            <a:ext cx="1298656" cy="10861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4" y="846138"/>
            <a:ext cx="1838142" cy="18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11908" y="323405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cap="none" dirty="0" smtClean="0"/>
              <a:t>Mindomo</a:t>
            </a:r>
            <a:r>
              <a:rPr lang="zh-TW" altLang="en-US" dirty="0" smtClean="0"/>
              <a:t>雲端版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78" y="323405"/>
            <a:ext cx="2197721" cy="59369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64678" y="5046439"/>
            <a:ext cx="1734426" cy="2936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12" y="2298969"/>
            <a:ext cx="1914906" cy="19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68</Words>
  <Application>Microsoft Office PowerPoint</Application>
  <PresentationFormat>如螢幕大小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壁窗</vt:lpstr>
      <vt:lpstr>進入Mindomo</vt:lpstr>
      <vt:lpstr>點選左下方「開始」，打開選單</vt:lpstr>
      <vt:lpstr>點選「所有應用程式」</vt:lpstr>
      <vt:lpstr>點選「 Chrome」圖示</vt:lpstr>
      <vt:lpstr>打開Chrome瀏覽器，輸入「快樂e學院」</vt:lpstr>
      <vt:lpstr>點選搜尋結果</vt:lpstr>
      <vt:lpstr>進入快樂e學院（http://std.ilc.edu.tw）</vt:lpstr>
      <vt:lpstr>輸入帳號與密碼後，點擊「登入」</vt:lpstr>
      <vt:lpstr>點選Mindomo雲端版</vt:lpstr>
      <vt:lpstr>進入Mindomo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12</cp:revision>
  <dcterms:created xsi:type="dcterms:W3CDTF">2015-04-06T07:01:24Z</dcterms:created>
  <dcterms:modified xsi:type="dcterms:W3CDTF">2016-01-30T09:35:58Z</dcterms:modified>
</cp:coreProperties>
</file>