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程式：畫給你看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使用預設角色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447" y="1924177"/>
            <a:ext cx="2558225" cy="326232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82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" y="2923921"/>
            <a:ext cx="1038225" cy="132397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79" y="846138"/>
            <a:ext cx="347662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小提醒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760208" cy="4873752"/>
          </a:xfrm>
        </p:spPr>
        <p:txBody>
          <a:bodyPr/>
          <a:lstStyle/>
          <a:p>
            <a:r>
              <a:rPr lang="zh-TW" altLang="en-US" dirty="0" smtClean="0"/>
              <a:t>正多邊形表示角度與邊長都相同，例如：正三角形內角為</a:t>
            </a:r>
            <a:r>
              <a:rPr lang="en-US" altLang="zh-TW" dirty="0" smtClean="0"/>
              <a:t>60</a:t>
            </a:r>
            <a:r>
              <a:rPr lang="zh-TW" altLang="en-US" dirty="0" smtClean="0"/>
              <a:t>度，正四邊形內角為</a:t>
            </a:r>
            <a:r>
              <a:rPr lang="en-US" altLang="zh-TW" dirty="0" smtClean="0"/>
              <a:t>90</a:t>
            </a:r>
            <a:r>
              <a:rPr lang="zh-TW" altLang="en-US" dirty="0" smtClean="0"/>
              <a:t>度。</a:t>
            </a:r>
            <a:endParaRPr lang="en-US" altLang="zh-TW" dirty="0" smtClean="0"/>
          </a:p>
          <a:p>
            <a:r>
              <a:rPr lang="zh-TW" altLang="en-US" dirty="0" smtClean="0"/>
              <a:t>要畫正多邊形的圖形也可以視為是「畫一段固定的距離後，旋轉（</a:t>
            </a:r>
            <a:r>
              <a:rPr lang="en-US" altLang="zh-TW" dirty="0" smtClean="0"/>
              <a:t>360/</a:t>
            </a:r>
            <a:r>
              <a:rPr lang="zh-TW" altLang="en-US" dirty="0" smtClean="0">
                <a:solidFill>
                  <a:srgbClr val="FF0000"/>
                </a:solidFill>
              </a:rPr>
              <a:t>邊數</a:t>
            </a:r>
            <a:r>
              <a:rPr lang="zh-TW" altLang="en-US" dirty="0" smtClean="0"/>
              <a:t>）度」，重覆執行（</a:t>
            </a:r>
            <a:r>
              <a:rPr lang="zh-TW" altLang="en-US" dirty="0" smtClean="0">
                <a:solidFill>
                  <a:srgbClr val="FF0000"/>
                </a:solidFill>
              </a:rPr>
              <a:t>邊數</a:t>
            </a:r>
            <a:r>
              <a:rPr lang="zh-TW" altLang="en-US" dirty="0" smtClean="0"/>
              <a:t>）次，例如：畫</a:t>
            </a:r>
            <a:r>
              <a:rPr lang="zh-TW" altLang="en-US" dirty="0" smtClean="0"/>
              <a:t>正三角形「畫</a:t>
            </a:r>
            <a:r>
              <a:rPr lang="zh-TW" altLang="en-US" dirty="0" smtClean="0"/>
              <a:t>一段</a:t>
            </a:r>
            <a:r>
              <a:rPr lang="zh-TW" altLang="en-US" dirty="0"/>
              <a:t>固定的距離後，旋轉（</a:t>
            </a:r>
            <a:r>
              <a:rPr lang="en-US" altLang="zh-TW" dirty="0" smtClean="0"/>
              <a:t>360/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）</a:t>
            </a:r>
            <a:r>
              <a:rPr lang="zh-TW" altLang="en-US" dirty="0" smtClean="0"/>
              <a:t>度」，</a:t>
            </a:r>
            <a:r>
              <a:rPr lang="zh-TW" altLang="en-US" dirty="0"/>
              <a:t>重覆執行</a:t>
            </a:r>
            <a:r>
              <a:rPr lang="zh-TW" altLang="en-US" dirty="0" smtClean="0"/>
              <a:t>（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）次。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321" y="4086225"/>
            <a:ext cx="32861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62</TotalTime>
  <Words>105</Words>
  <Application>Microsoft Office PowerPoint</Application>
  <PresentationFormat>如螢幕大小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程式：畫給你看</vt:lpstr>
      <vt:lpstr>角色製作</vt:lpstr>
      <vt:lpstr>使用預設角色</vt:lpstr>
      <vt:lpstr>角色程式碼</vt:lpstr>
      <vt:lpstr>小提醒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14</cp:revision>
  <dcterms:created xsi:type="dcterms:W3CDTF">2015-08-18T01:48:26Z</dcterms:created>
  <dcterms:modified xsi:type="dcterms:W3CDTF">2015-08-24T03:57:53Z</dcterms:modified>
</cp:coreProperties>
</file>