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計次式迴圈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計次式迴圈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相同的動作重覆執行</a:t>
            </a:r>
            <a:r>
              <a:rPr lang="zh-TW" altLang="zh-TW" dirty="0" smtClean="0"/>
              <a:t>，</a:t>
            </a:r>
            <a:r>
              <a:rPr lang="zh-TW" altLang="en-US" dirty="0" smtClean="0"/>
              <a:t>程式給予</a:t>
            </a:r>
            <a:r>
              <a:rPr lang="zh-TW" altLang="zh-TW" dirty="0" smtClean="0"/>
              <a:t>一個</a:t>
            </a:r>
            <a:r>
              <a:rPr lang="zh-TW" altLang="zh-TW" dirty="0"/>
              <a:t>固定</a:t>
            </a:r>
            <a:r>
              <a:rPr lang="zh-TW" altLang="zh-TW" dirty="0" smtClean="0"/>
              <a:t>的</a:t>
            </a:r>
            <a:r>
              <a:rPr lang="zh-TW" altLang="en-US" dirty="0" smtClean="0"/>
              <a:t>執行</a:t>
            </a:r>
            <a:r>
              <a:rPr lang="zh-TW" altLang="zh-TW" dirty="0" smtClean="0"/>
              <a:t>次數，</a:t>
            </a:r>
            <a:r>
              <a:rPr lang="zh-TW" altLang="en-US" dirty="0" smtClean="0"/>
              <a:t>稱之為</a:t>
            </a:r>
            <a:r>
              <a:rPr lang="zh-TW" altLang="zh-TW" dirty="0" smtClean="0"/>
              <a:t>計</a:t>
            </a:r>
            <a:r>
              <a:rPr lang="zh-TW" altLang="zh-TW" dirty="0"/>
              <a:t>次式迴</a:t>
            </a:r>
            <a:r>
              <a:rPr lang="zh-TW" altLang="zh-TW" dirty="0" smtClean="0"/>
              <a:t>圈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例如：</a:t>
            </a:r>
            <a:r>
              <a:rPr lang="zh-TW" altLang="zh-TW" dirty="0" smtClean="0"/>
              <a:t>當</a:t>
            </a:r>
            <a:r>
              <a:rPr lang="zh-TW" altLang="zh-TW" dirty="0"/>
              <a:t>綠旗點一下時，執行</a:t>
            </a:r>
            <a:r>
              <a:rPr lang="en-US" altLang="zh-TW" dirty="0"/>
              <a:t>4</a:t>
            </a:r>
            <a:r>
              <a:rPr lang="zh-TW" altLang="zh-TW" dirty="0"/>
              <a:t>次【順時針方向</a:t>
            </a:r>
            <a:r>
              <a:rPr lang="en-US" altLang="zh-TW" dirty="0"/>
              <a:t>90</a:t>
            </a:r>
            <a:r>
              <a:rPr lang="zh-TW" altLang="zh-TW" dirty="0"/>
              <a:t>度、移動</a:t>
            </a:r>
            <a:r>
              <a:rPr lang="en-US" altLang="zh-TW" dirty="0"/>
              <a:t>30</a:t>
            </a:r>
            <a:r>
              <a:rPr lang="zh-TW" altLang="zh-TW" dirty="0"/>
              <a:t>步、等待</a:t>
            </a:r>
            <a:r>
              <a:rPr lang="en-US" altLang="zh-TW" dirty="0"/>
              <a:t>1</a:t>
            </a:r>
            <a:r>
              <a:rPr lang="zh-TW" altLang="zh-TW" dirty="0"/>
              <a:t>秒】的動作。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1026" name="圖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813" y="3535680"/>
            <a:ext cx="2357472" cy="245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98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請問以下這兩個程式執行的結果是否相同？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253" y="2244406"/>
            <a:ext cx="5818168" cy="3046921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5535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35</TotalTime>
  <Words>77</Words>
  <Application>Microsoft Office PowerPoint</Application>
  <PresentationFormat>如螢幕大小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Calibri</vt:lpstr>
      <vt:lpstr>Century Schoolbook</vt:lpstr>
      <vt:lpstr>Wingdings</vt:lpstr>
      <vt:lpstr>Wingdings 2</vt:lpstr>
      <vt:lpstr>佈景主題5</vt:lpstr>
      <vt:lpstr>計次式迴圈</vt:lpstr>
      <vt:lpstr>計次式迴圈</vt:lpstr>
      <vt:lpstr>請問以下這兩個程式執行的結果是否相同？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9</cp:revision>
  <dcterms:created xsi:type="dcterms:W3CDTF">2015-08-18T01:48:26Z</dcterms:created>
  <dcterms:modified xsi:type="dcterms:W3CDTF">2015-08-23T13:48:47Z</dcterms:modified>
</cp:coreProperties>
</file>