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提問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提問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程式向使用者「提問」，是程式與使用者的互動方式之一。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94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使用「偵測」程式區塊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854" y="2553970"/>
            <a:ext cx="5497842" cy="205460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44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向使用者提出文字訊息的問題，例如：「</a:t>
            </a:r>
            <a:r>
              <a:rPr lang="en-US" altLang="zh-TW" dirty="0" smtClean="0"/>
              <a:t>What’s your name?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dirty="0" smtClean="0"/>
              <a:t>要等使用者輸入答案之後，才會執行接下來的程式。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64" y="636079"/>
            <a:ext cx="3609975" cy="7334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074" y="3270313"/>
            <a:ext cx="376237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提問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5937"/>
            <a:ext cx="7467600" cy="433871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68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使用者輸入的內容，會被儲存在           內，例如：使用者輸入「沒問題」，答案就等於「沒</a:t>
            </a:r>
            <a:r>
              <a:rPr lang="zh-TW" altLang="en-US" smtClean="0"/>
              <a:t>問題」。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576072"/>
            <a:ext cx="904875" cy="6096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42" y="1600200"/>
            <a:ext cx="660559" cy="44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42</TotalTime>
  <Words>91</Words>
  <Application>Microsoft Office PowerPoint</Application>
  <PresentationFormat>如螢幕大小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佈景主題5</vt:lpstr>
      <vt:lpstr>提問</vt:lpstr>
      <vt:lpstr>提問</vt:lpstr>
      <vt:lpstr>使用「偵測」程式區塊</vt:lpstr>
      <vt:lpstr>PowerPoint 簡報</vt:lpstr>
      <vt:lpstr>提問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9</cp:revision>
  <dcterms:created xsi:type="dcterms:W3CDTF">2015-08-18T01:48:26Z</dcterms:created>
  <dcterms:modified xsi:type="dcterms:W3CDTF">2015-08-24T02:48:03Z</dcterms:modified>
</cp:coreProperties>
</file>