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8" r:id="rId2"/>
    <p:sldId id="265" r:id="rId3"/>
    <p:sldId id="266" r:id="rId4"/>
    <p:sldId id="268" r:id="rId5"/>
    <p:sldId id="267" r:id="rId6"/>
    <p:sldId id="259" r:id="rId7"/>
    <p:sldId id="264" r:id="rId8"/>
    <p:sldId id="270" r:id="rId9"/>
    <p:sldId id="269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程式：</a:t>
            </a:r>
            <a:r>
              <a:rPr lang="zh-TW" altLang="en-US" sz="4000" dirty="0" smtClean="0"/>
              <a:t>走路娃娃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背景製作與程式碼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59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 圖示，從背景範例庫選擇背景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623" y="1764080"/>
            <a:ext cx="2982658" cy="223234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6018"/>
            <a:ext cx="2784805" cy="211040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005" y="3996423"/>
            <a:ext cx="2910089" cy="217954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02" y="846138"/>
            <a:ext cx="595503" cy="59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 圖示，打開音效庫選取音效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7930"/>
            <a:ext cx="7467600" cy="415816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779775" y="2791968"/>
            <a:ext cx="816865" cy="6461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39494" y="3220148"/>
            <a:ext cx="719329" cy="1204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132320" y="5846826"/>
            <a:ext cx="365760" cy="2692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42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背景程式碼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881" y="1885950"/>
            <a:ext cx="4789941" cy="423443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31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角色製作與程式碼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，從角色庫選擇角色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5309"/>
            <a:ext cx="7467600" cy="414934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120127" y="5734051"/>
            <a:ext cx="392621" cy="2606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52271" y="2566417"/>
            <a:ext cx="392621" cy="2133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937503" y="3035808"/>
            <a:ext cx="719329" cy="8168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386" y="846138"/>
            <a:ext cx="571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7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設定角色只允許左右移動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52" y="2572512"/>
            <a:ext cx="6055150" cy="286512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096256" y="3870438"/>
            <a:ext cx="365760" cy="2692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3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328" y="1424993"/>
            <a:ext cx="4657344" cy="4830265"/>
          </a:xfrm>
        </p:spPr>
      </p:pic>
    </p:spTree>
    <p:extLst>
      <p:ext uri="{BB962C8B-B14F-4D97-AF65-F5344CB8AC3E}">
        <p14:creationId xmlns:p14="http://schemas.microsoft.com/office/powerpoint/2010/main" val="21834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45</TotalTime>
  <Words>55</Words>
  <Application>Microsoft Office PowerPoint</Application>
  <PresentationFormat>如螢幕大小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程式：走路娃娃</vt:lpstr>
      <vt:lpstr>背景製作與程式碼</vt:lpstr>
      <vt:lpstr>點選       圖示，從背景範例庫選擇背景</vt:lpstr>
      <vt:lpstr>點選       圖示，打開音效庫選取音效</vt:lpstr>
      <vt:lpstr>背景程式碼</vt:lpstr>
      <vt:lpstr>角色製作與程式碼</vt:lpstr>
      <vt:lpstr>點選      ，從角色庫選擇角色</vt:lpstr>
      <vt:lpstr>設定角色只允許左右移動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15</cp:revision>
  <dcterms:created xsi:type="dcterms:W3CDTF">2015-08-18T01:48:26Z</dcterms:created>
  <dcterms:modified xsi:type="dcterms:W3CDTF">2015-08-24T02:26:45Z</dcterms:modified>
</cp:coreProperties>
</file>