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使用觸發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觸發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</a:t>
            </a:r>
            <a:r>
              <a:rPr lang="en-US" altLang="zh-TW" dirty="0" smtClean="0"/>
              <a:t>A</a:t>
            </a:r>
            <a:r>
              <a:rPr lang="zh-TW" altLang="en-US" dirty="0" smtClean="0"/>
              <a:t>動作引發</a:t>
            </a:r>
            <a:r>
              <a:rPr lang="en-US" altLang="zh-TW" dirty="0" smtClean="0"/>
              <a:t>B</a:t>
            </a:r>
            <a:r>
              <a:rPr lang="zh-TW" altLang="en-US" dirty="0" smtClean="0"/>
              <a:t>動作，我們可以說</a:t>
            </a:r>
            <a:r>
              <a:rPr lang="en-US" altLang="zh-TW" dirty="0" smtClean="0"/>
              <a:t>A</a:t>
            </a:r>
            <a:r>
              <a:rPr lang="zh-TW" altLang="en-US" dirty="0" smtClean="0"/>
              <a:t>觸發了</a:t>
            </a:r>
            <a:r>
              <a:rPr lang="en-US" altLang="zh-TW" dirty="0" smtClean="0"/>
              <a:t>B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例如：「當綠旗被</a:t>
            </a:r>
            <a:r>
              <a:rPr lang="en-US" altLang="zh-TW" dirty="0" smtClean="0"/>
              <a:t>1</a:t>
            </a:r>
            <a:r>
              <a:rPr lang="zh-TW" altLang="en-US" dirty="0" smtClean="0"/>
              <a:t>下，角色</a:t>
            </a:r>
            <a:r>
              <a:rPr lang="en-US" altLang="zh-TW" dirty="0" smtClean="0"/>
              <a:t>1</a:t>
            </a:r>
            <a:r>
              <a:rPr lang="zh-TW" altLang="en-US" dirty="0" smtClean="0"/>
              <a:t>顯示」</a:t>
            </a:r>
            <a:r>
              <a:rPr lang="zh-TW" altLang="en-US" dirty="0" smtClean="0"/>
              <a:t>，「綠</a:t>
            </a:r>
            <a:r>
              <a:rPr lang="zh-TW" altLang="en-US" dirty="0" smtClean="0"/>
              <a:t>旗被點</a:t>
            </a:r>
            <a:r>
              <a:rPr lang="en-US" altLang="zh-TW" dirty="0" smtClean="0"/>
              <a:t>1</a:t>
            </a:r>
            <a:r>
              <a:rPr lang="zh-TW" altLang="en-US" dirty="0" smtClean="0"/>
              <a:t>下」觸發</a:t>
            </a:r>
            <a:r>
              <a:rPr lang="zh-TW" altLang="en-US" dirty="0" smtClean="0"/>
              <a:t>了角色</a:t>
            </a:r>
            <a:r>
              <a:rPr lang="en-US" altLang="zh-TW" dirty="0" smtClean="0"/>
              <a:t>1</a:t>
            </a:r>
            <a:r>
              <a:rPr lang="zh-TW" altLang="en-US" dirty="0" smtClean="0"/>
              <a:t>顯示的動作。</a:t>
            </a:r>
            <a:endParaRPr lang="en-US" altLang="zh-TW" dirty="0" smtClean="0"/>
          </a:p>
          <a:p>
            <a:r>
              <a:rPr lang="zh-TW" altLang="en-US" dirty="0" smtClean="0"/>
              <a:t>廣泛的觸發有很多種狀況，本單元先針對重要的「事件」程式區塊進行</a:t>
            </a:r>
            <a:r>
              <a:rPr lang="zh-TW" altLang="en-US" dirty="0" smtClean="0"/>
              <a:t>介紹。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7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使用「事件」程式區塊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8" y="2255520"/>
            <a:ext cx="6325861" cy="338937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84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當綠旗被點一下時所觸發的動作。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920" y="399757"/>
            <a:ext cx="2232279" cy="100575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166" y="2974849"/>
            <a:ext cx="2898476" cy="19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當空白鍵或是其他鍵被</a:t>
            </a:r>
            <a:r>
              <a:rPr lang="zh-TW" altLang="en-US" dirty="0"/>
              <a:t>點一下時所觸發的動作。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865" y="487680"/>
            <a:ext cx="2544509" cy="82524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128" y="2619756"/>
            <a:ext cx="2944559" cy="336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當角色被</a:t>
            </a:r>
            <a:r>
              <a:rPr lang="zh-TW" altLang="en-US" dirty="0"/>
              <a:t>點一下時所觸發的動作。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032" y="403891"/>
            <a:ext cx="2053400" cy="101971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736" y="3553587"/>
            <a:ext cx="2753107" cy="18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當接收到</a:t>
            </a:r>
            <a:r>
              <a:rPr lang="en-US" altLang="zh-TW" dirty="0" smtClean="0"/>
              <a:t>message1</a:t>
            </a:r>
            <a:r>
              <a:rPr lang="zh-TW" altLang="en-US" dirty="0" smtClean="0"/>
              <a:t>時</a:t>
            </a:r>
            <a:r>
              <a:rPr lang="zh-TW" altLang="en-US" dirty="0"/>
              <a:t>所觸發的動作。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575" y="493713"/>
            <a:ext cx="2228850" cy="7048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642" y="3202305"/>
            <a:ext cx="25527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當背景切換為</a:t>
            </a:r>
            <a:r>
              <a:rPr lang="en-US" altLang="zh-TW" dirty="0" smtClean="0"/>
              <a:t>blue sky</a:t>
            </a:r>
            <a:r>
              <a:rPr lang="zh-TW" altLang="en-US" dirty="0" smtClean="0"/>
              <a:t>時</a:t>
            </a:r>
            <a:r>
              <a:rPr lang="zh-TW" altLang="en-US" dirty="0"/>
              <a:t>所觸發的動作。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718185"/>
            <a:ext cx="2238375" cy="6667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33" y="3223831"/>
            <a:ext cx="24574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55</TotalTime>
  <Words>147</Words>
  <Application>Microsoft Office PowerPoint</Application>
  <PresentationFormat>如螢幕大小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佈景主題5</vt:lpstr>
      <vt:lpstr>使用觸發</vt:lpstr>
      <vt:lpstr>觸發</vt:lpstr>
      <vt:lpstr>使用「事件」程式區塊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12</cp:revision>
  <dcterms:created xsi:type="dcterms:W3CDTF">2015-08-18T01:48:26Z</dcterms:created>
  <dcterms:modified xsi:type="dcterms:W3CDTF">2015-08-24T02:21:41Z</dcterms:modified>
</cp:coreProperties>
</file>