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70" r:id="rId9"/>
    <p:sldId id="271" r:id="rId10"/>
    <p:sldId id="272" r:id="rId11"/>
    <p:sldId id="273" r:id="rId12"/>
    <p:sldId id="274" r:id="rId13"/>
    <p:sldId id="27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程式：冷笑話二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對音效進行裁剪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3639"/>
            <a:ext cx="7467600" cy="402101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18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按滑鼠左鍵選取要刪除的區域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9464"/>
            <a:ext cx="7467600" cy="3955097"/>
          </a:xfrm>
        </p:spPr>
      </p:pic>
      <p:sp>
        <p:nvSpPr>
          <p:cNvPr id="8" name="矩形 7"/>
          <p:cNvSpPr/>
          <p:nvPr/>
        </p:nvSpPr>
        <p:spPr>
          <a:xfrm>
            <a:off x="1874520" y="2858484"/>
            <a:ext cx="819912" cy="1567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40661">
            <a:off x="5974028" y="2998591"/>
            <a:ext cx="974715" cy="122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點選「編輯」，選「刪除」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0050"/>
            <a:ext cx="7315200" cy="47339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130296" y="4169664"/>
            <a:ext cx="600456" cy="28041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279648" y="5734050"/>
            <a:ext cx="841248" cy="3619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1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完成裁剪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71110"/>
            <a:ext cx="7467600" cy="393180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41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292" y="2363851"/>
            <a:ext cx="2192084" cy="2361794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069" y="1694687"/>
            <a:ext cx="3467731" cy="469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20" y="2499360"/>
            <a:ext cx="2072573" cy="214363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499" y="1914144"/>
            <a:ext cx="3355042" cy="41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使用「將顏色填滿」     進行顏色改變 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80530"/>
            <a:ext cx="1873654" cy="197153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569" y="1023175"/>
            <a:ext cx="380861" cy="39446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81678" y="2744125"/>
            <a:ext cx="1726984" cy="130793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64" y="1891515"/>
            <a:ext cx="2006156" cy="216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1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對角色進行左右翻轉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776" y="2651958"/>
            <a:ext cx="2036254" cy="215732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182" y="2639766"/>
            <a:ext cx="2064830" cy="213562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33114" y="3064337"/>
            <a:ext cx="1726984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點選角色資訊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20" y="2170175"/>
            <a:ext cx="6725551" cy="368598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38527" y="2610326"/>
            <a:ext cx="256033" cy="2547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192" y="348216"/>
            <a:ext cx="843726" cy="182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打開角色資訊區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3" y="2231136"/>
            <a:ext cx="5834791" cy="338488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97023" y="2657856"/>
            <a:ext cx="4815841" cy="1780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081" y="491717"/>
            <a:ext cx="1129097" cy="173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調整角度為</a:t>
            </a:r>
            <a:r>
              <a:rPr lang="en-US" altLang="zh-TW" dirty="0" smtClean="0"/>
              <a:t>-90</a:t>
            </a:r>
            <a:r>
              <a:rPr lang="zh-TW" altLang="en-US" dirty="0" smtClean="0"/>
              <a:t>度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32" y="2142301"/>
            <a:ext cx="6144768" cy="359174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71616" y="2889504"/>
            <a:ext cx="1194816" cy="390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024" y="274638"/>
            <a:ext cx="1018493" cy="173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音效錄製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06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根據各別角色進行音效錄製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" y="1799160"/>
            <a:ext cx="7037832" cy="393489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 flipV="1">
            <a:off x="1780032" y="4279392"/>
            <a:ext cx="426720" cy="5486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191000" y="1799160"/>
            <a:ext cx="329184" cy="2773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657600" y="2319528"/>
            <a:ext cx="533400" cy="4236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848100" y="2076528"/>
            <a:ext cx="187452" cy="243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815840" y="3307080"/>
            <a:ext cx="329184" cy="2773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8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76</TotalTime>
  <Words>87</Words>
  <Application>Microsoft Office PowerPoint</Application>
  <PresentationFormat>如螢幕大小 (4:3)</PresentationFormat>
  <Paragraphs>32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程式：冷笑話二</vt:lpstr>
      <vt:lpstr>角色製作</vt:lpstr>
      <vt:lpstr>使用「將顏色填滿」     進行顏色改變 </vt:lpstr>
      <vt:lpstr>對角色進行左右翻轉</vt:lpstr>
      <vt:lpstr>點選角色資訊</vt:lpstr>
      <vt:lpstr>打開角色資訊區</vt:lpstr>
      <vt:lpstr>調整角度為-90度</vt:lpstr>
      <vt:lpstr>音效錄製</vt:lpstr>
      <vt:lpstr>根據各別角色進行音效錄製</vt:lpstr>
      <vt:lpstr>對音效進行裁剪</vt:lpstr>
      <vt:lpstr>按滑鼠左鍵選取要刪除的區域</vt:lpstr>
      <vt:lpstr>點選「編輯」，選「刪除」</vt:lpstr>
      <vt:lpstr>完成裁剪</vt:lpstr>
      <vt:lpstr>程式碼</vt:lpstr>
      <vt:lpstr>角色程式碼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14</cp:revision>
  <dcterms:created xsi:type="dcterms:W3CDTF">2015-08-18T01:48:26Z</dcterms:created>
  <dcterms:modified xsi:type="dcterms:W3CDTF">2015-08-24T02:07:26Z</dcterms:modified>
</cp:coreProperties>
</file>