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廣播功能介紹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使用「事件」程式區塊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212" y="2030208"/>
            <a:ext cx="5115803" cy="370384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958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傳送廣播信息給所有的角色，包含背景，信息可以依功能或需求而命名。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981" y="579438"/>
            <a:ext cx="3109315" cy="77387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561" y="3541585"/>
            <a:ext cx="2630718" cy="153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5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傳送信息給所有的角色，包含</a:t>
            </a:r>
            <a:r>
              <a:rPr lang="zh-TW" altLang="en-US" dirty="0" smtClean="0"/>
              <a:t>背景，並且等待所有角色都執行完畢，才執行下一個程式區塊。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2" y="697992"/>
            <a:ext cx="22383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當接受到廣播信息，就執行以下的動作。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0" y="617982"/>
            <a:ext cx="22860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小提醒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廣播是配套使用的，傳送信息要對應接受信息。</a:t>
            </a:r>
            <a:endParaRPr lang="en-US" altLang="zh-TW" dirty="0" smtClean="0"/>
          </a:p>
          <a:p>
            <a:r>
              <a:rPr lang="zh-TW" altLang="en-US" dirty="0" smtClean="0"/>
              <a:t>當程式送出攻擊信息，接收到信息的角色會執行「移動</a:t>
            </a:r>
            <a:r>
              <a:rPr lang="en-US" altLang="zh-TW" dirty="0" smtClean="0"/>
              <a:t>10</a:t>
            </a:r>
            <a:r>
              <a:rPr lang="zh-TW" altLang="en-US" dirty="0" smtClean="0"/>
              <a:t>步」與「切換下一個造型」</a:t>
            </a:r>
            <a:endParaRPr lang="en-US" altLang="zh-TW" dirty="0" smtClean="0"/>
          </a:p>
          <a:p>
            <a:r>
              <a:rPr lang="zh-TW" altLang="en-US" dirty="0" smtClean="0"/>
              <a:t>廣播除了</a:t>
            </a:r>
            <a:r>
              <a:rPr lang="en-US" altLang="zh-TW" dirty="0" smtClean="0"/>
              <a:t>1</a:t>
            </a:r>
            <a:r>
              <a:rPr lang="zh-TW" altLang="en-US" dirty="0" smtClean="0"/>
              <a:t>對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，還可以</a:t>
            </a:r>
            <a:r>
              <a:rPr lang="en-US" altLang="zh-TW" dirty="0" smtClean="0"/>
              <a:t>1</a:t>
            </a:r>
            <a:r>
              <a:rPr lang="zh-TW" altLang="en-US" smtClean="0"/>
              <a:t>對多，同樣的信息，當不同角色收到，可以執行不一樣的動作。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834" y="3755136"/>
            <a:ext cx="4480351" cy="219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27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44</TotalTime>
  <Words>141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佈景主題5</vt:lpstr>
      <vt:lpstr>廣播功能介紹</vt:lpstr>
      <vt:lpstr>使用「事件」程式區塊</vt:lpstr>
      <vt:lpstr>PowerPoint 簡報</vt:lpstr>
      <vt:lpstr>PowerPoint 簡報</vt:lpstr>
      <vt:lpstr>PowerPoint 簡報</vt:lpstr>
      <vt:lpstr>小提醒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10</cp:revision>
  <dcterms:created xsi:type="dcterms:W3CDTF">2015-08-18T01:48:26Z</dcterms:created>
  <dcterms:modified xsi:type="dcterms:W3CDTF">2015-08-23T11:24:27Z</dcterms:modified>
</cp:coreProperties>
</file>