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錄製音效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280159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920" y="900254"/>
            <a:ext cx="475680" cy="4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按下按鈕進行錄音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2050" name="Picture 2" descr="4_10錄音圖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0459"/>
            <a:ext cx="7467600" cy="34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584703" y="4669536"/>
            <a:ext cx="402337" cy="390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7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063" y="2011680"/>
            <a:ext cx="4695199" cy="302685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 flipV="1">
            <a:off x="3182111" y="4494214"/>
            <a:ext cx="1694689" cy="4313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1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錄音中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3074" name="Picture 2" descr="4_11錄音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2507"/>
            <a:ext cx="7467600" cy="354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1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再按一次按鈕，結束錄音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4098" name="Picture 2" descr="4_12錄音結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7191"/>
            <a:ext cx="7493358" cy="360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 flipV="1">
            <a:off x="2621279" y="5023103"/>
            <a:ext cx="402337" cy="414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4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32</TotalTime>
  <Words>26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佈景主題5</vt:lpstr>
      <vt:lpstr>錄製音效</vt:lpstr>
      <vt:lpstr>點選</vt:lpstr>
      <vt:lpstr>按下按鈕進行錄音</vt:lpstr>
      <vt:lpstr>點選「允許」</vt:lpstr>
      <vt:lpstr>錄音中</vt:lpstr>
      <vt:lpstr>再按一次按鈕，結束錄音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9</cp:revision>
  <dcterms:created xsi:type="dcterms:W3CDTF">2015-08-18T01:48:26Z</dcterms:created>
  <dcterms:modified xsi:type="dcterms:W3CDTF">2015-08-23T10:51:51Z</dcterms:modified>
</cp:coreProperties>
</file>