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8" r:id="rId2"/>
    <p:sldId id="264" r:id="rId3"/>
    <p:sldId id="265" r:id="rId4"/>
    <p:sldId id="267" r:id="rId5"/>
    <p:sldId id="266" r:id="rId6"/>
    <p:sldId id="259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程式：我是大明星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 圖示，畫新角色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190" y="2338322"/>
            <a:ext cx="2545938" cy="252907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384" y="865478"/>
            <a:ext cx="361760" cy="55216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2568130"/>
            <a:ext cx="2102966" cy="238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864" y="1417638"/>
            <a:ext cx="4430839" cy="500943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62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背景製作與程式碼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949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圖示，從背景範例庫選擇背景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4" y="1034732"/>
            <a:ext cx="290703" cy="29070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8276"/>
            <a:ext cx="8022419" cy="441166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58495" y="2779777"/>
            <a:ext cx="392621" cy="1706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425695" y="2231136"/>
            <a:ext cx="999745" cy="9753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144511" y="6057580"/>
            <a:ext cx="392621" cy="3123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8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圖示，由音效庫選擇音效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745" y="941578"/>
            <a:ext cx="591468" cy="47606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8944"/>
            <a:ext cx="8158937" cy="451631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92479" y="2645664"/>
            <a:ext cx="816865" cy="7071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88976" y="3035808"/>
            <a:ext cx="536448" cy="2072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339584" y="5961888"/>
            <a:ext cx="347472" cy="29337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53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背景程式碼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117" y="2722086"/>
            <a:ext cx="3824899" cy="178641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90" y="2722086"/>
            <a:ext cx="2716305" cy="202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角色製作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 圖示，從角色庫，選取角色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4385"/>
            <a:ext cx="7467600" cy="414525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194815" y="2170176"/>
            <a:ext cx="902209" cy="9387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120127" y="5838474"/>
            <a:ext cx="392621" cy="3123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66" y="915503"/>
            <a:ext cx="522732" cy="52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1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22" y="2295652"/>
            <a:ext cx="1714500" cy="30194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181352"/>
            <a:ext cx="2969580" cy="355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 圖示，畫新角色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384" y="865478"/>
            <a:ext cx="361760" cy="55216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384" y="2495169"/>
            <a:ext cx="2511362" cy="249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50</TotalTime>
  <Words>67</Words>
  <Application>Microsoft Office PowerPoint</Application>
  <PresentationFormat>如螢幕大小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程式：我是大明星</vt:lpstr>
      <vt:lpstr>背景製作與程式碼</vt:lpstr>
      <vt:lpstr>點選    圖示，從背景範例庫選擇背景</vt:lpstr>
      <vt:lpstr>點選     圖示，由音效庫選擇音效</vt:lpstr>
      <vt:lpstr>背景程式碼</vt:lpstr>
      <vt:lpstr>角色製作</vt:lpstr>
      <vt:lpstr>點選      圖示，從角色庫，選取角色</vt:lpstr>
      <vt:lpstr>角色程式碼</vt:lpstr>
      <vt:lpstr>點選      圖示，畫新角色</vt:lpstr>
      <vt:lpstr>點選      圖示，畫新角色</vt:lpstr>
      <vt:lpstr>角色程式碼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12</cp:revision>
  <dcterms:created xsi:type="dcterms:W3CDTF">2015-08-18T01:48:26Z</dcterms:created>
  <dcterms:modified xsi:type="dcterms:W3CDTF">2015-08-24T00:41:46Z</dcterms:modified>
</cp:coreProperties>
</file>