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角色面向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角色面向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是用來調整角色行動的</a:t>
            </a:r>
            <a:r>
              <a:rPr lang="zh-TW" altLang="en-US" dirty="0" smtClean="0">
                <a:solidFill>
                  <a:srgbClr val="C00000"/>
                </a:solidFill>
              </a:rPr>
              <a:t>方向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要搭配位移的程式碼，才會移動，本身是不移動的。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" y="3446526"/>
            <a:ext cx="1828800" cy="11811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46" y="2836926"/>
            <a:ext cx="2162175" cy="17907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255776" y="4932426"/>
            <a:ext cx="112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不會移動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426151" y="493242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會移動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36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使用「動作」程式區塊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56" y="1844348"/>
            <a:ext cx="2535936" cy="441091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2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面向「滑鼠游標」的位置，再加上位移的程式碼，讓人感覺，角色跟著滑鼠跑。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60" y="2817234"/>
            <a:ext cx="2592133" cy="260407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661732"/>
            <a:ext cx="1901762" cy="66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面向另一個角色，有時候我們不知道另一個角色的位置，可以用這個程式，製造走向另一個角色的動作。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696" y="2995612"/>
            <a:ext cx="2958745" cy="225914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478" y="717630"/>
            <a:ext cx="1964436" cy="64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面向</a:t>
            </a:r>
            <a:r>
              <a:rPr lang="en-US" altLang="zh-TW" dirty="0" smtClean="0"/>
              <a:t>0</a:t>
            </a:r>
            <a:r>
              <a:rPr lang="zh-TW" altLang="en-US" dirty="0" smtClean="0"/>
              <a:t>方向：代表向上。</a:t>
            </a:r>
            <a:endParaRPr lang="en-US" altLang="zh-TW" dirty="0"/>
          </a:p>
          <a:p>
            <a:r>
              <a:rPr lang="zh-TW" altLang="en-US" dirty="0" smtClean="0"/>
              <a:t>面向</a:t>
            </a:r>
            <a:r>
              <a:rPr lang="en-US" altLang="zh-TW" dirty="0" smtClean="0"/>
              <a:t>180</a:t>
            </a:r>
            <a:r>
              <a:rPr lang="zh-TW" altLang="en-US" dirty="0" smtClean="0"/>
              <a:t>方向</a:t>
            </a:r>
            <a:r>
              <a:rPr lang="zh-TW" altLang="en-US" dirty="0"/>
              <a:t>：代表</a:t>
            </a:r>
            <a:r>
              <a:rPr lang="zh-TW" altLang="en-US" dirty="0" smtClean="0"/>
              <a:t>向下。</a:t>
            </a:r>
            <a:endParaRPr lang="zh-TW" altLang="en-US" dirty="0"/>
          </a:p>
          <a:p>
            <a:r>
              <a:rPr lang="zh-TW" altLang="en-US" dirty="0" smtClean="0"/>
              <a:t>面向</a:t>
            </a:r>
            <a:r>
              <a:rPr lang="en-US" altLang="zh-TW" dirty="0" smtClean="0"/>
              <a:t>-90</a:t>
            </a:r>
            <a:r>
              <a:rPr lang="zh-TW" altLang="en-US" dirty="0"/>
              <a:t>方向：代表</a:t>
            </a:r>
            <a:r>
              <a:rPr lang="zh-TW" altLang="en-US" dirty="0" smtClean="0"/>
              <a:t>向左。</a:t>
            </a:r>
            <a:endParaRPr lang="en-US" altLang="zh-TW" dirty="0" smtClean="0"/>
          </a:p>
          <a:p>
            <a:r>
              <a:rPr lang="zh-TW" altLang="en-US" dirty="0" smtClean="0"/>
              <a:t>面向</a:t>
            </a:r>
            <a:r>
              <a:rPr lang="en-US" altLang="zh-TW" dirty="0" smtClean="0"/>
              <a:t>90</a:t>
            </a:r>
            <a:r>
              <a:rPr lang="zh-TW" altLang="en-US" dirty="0"/>
              <a:t>方向：代表</a:t>
            </a:r>
            <a:r>
              <a:rPr lang="zh-TW" altLang="en-US" dirty="0" smtClean="0"/>
              <a:t>向右。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15" y="1338262"/>
            <a:ext cx="2690892" cy="94266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251" y="5111222"/>
            <a:ext cx="2607549" cy="8834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31" y="3815138"/>
            <a:ext cx="2600976" cy="95911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31" y="2617905"/>
            <a:ext cx="2600976" cy="8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小提醒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若要製造朝上下左右方向移動時，請先調整角色資訊，讓角色只能左右移動，否則可能會發生上下顛倒的現象。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8714"/>
            <a:ext cx="5623565" cy="218617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898392" y="4967859"/>
            <a:ext cx="365760" cy="3032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98" y="2712339"/>
            <a:ext cx="19716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62</TotalTime>
  <Words>155</Words>
  <Application>Microsoft Office PowerPoint</Application>
  <PresentationFormat>如螢幕大小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佈景主題5</vt:lpstr>
      <vt:lpstr>角色面向</vt:lpstr>
      <vt:lpstr>角色面向</vt:lpstr>
      <vt:lpstr>使用「動作」程式區塊</vt:lpstr>
      <vt:lpstr>PowerPoint 簡報</vt:lpstr>
      <vt:lpstr>PowerPoint 簡報</vt:lpstr>
      <vt:lpstr>PowerPoint 簡報</vt:lpstr>
      <vt:lpstr>小提醒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12</cp:revision>
  <dcterms:created xsi:type="dcterms:W3CDTF">2015-08-18T01:48:26Z</dcterms:created>
  <dcterms:modified xsi:type="dcterms:W3CDTF">2015-08-24T00:37:36Z</dcterms:modified>
</cp:coreProperties>
</file>