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8" r:id="rId2"/>
    <p:sldId id="259" r:id="rId3"/>
    <p:sldId id="264" r:id="rId4"/>
    <p:sldId id="265" r:id="rId5"/>
    <p:sldId id="266" r:id="rId6"/>
    <p:sldId id="268" r:id="rId7"/>
    <p:sldId id="291" r:id="rId8"/>
    <p:sldId id="269" r:id="rId9"/>
    <p:sldId id="292" r:id="rId10"/>
    <p:sldId id="271" r:id="rId11"/>
    <p:sldId id="272" r:id="rId12"/>
    <p:sldId id="273" r:id="rId13"/>
    <p:sldId id="274" r:id="rId14"/>
    <p:sldId id="293" r:id="rId15"/>
    <p:sldId id="276" r:id="rId16"/>
    <p:sldId id="283" r:id="rId17"/>
    <p:sldId id="294" r:id="rId18"/>
    <p:sldId id="285" r:id="rId19"/>
    <p:sldId id="286" r:id="rId20"/>
    <p:sldId id="295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新增造型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打開造型庫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7840"/>
            <a:ext cx="7467600" cy="4118344"/>
          </a:xfrm>
        </p:spPr>
      </p:pic>
    </p:spTree>
    <p:extLst>
      <p:ext uri="{BB962C8B-B14F-4D97-AF65-F5344CB8AC3E}">
        <p14:creationId xmlns:p14="http://schemas.microsoft.com/office/powerpoint/2010/main" val="39692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2648"/>
            <a:ext cx="7467600" cy="410872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選擇造型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095744" y="5822115"/>
            <a:ext cx="426720" cy="256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0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匯入造型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765"/>
            <a:ext cx="7467600" cy="4110494"/>
          </a:xfrm>
        </p:spPr>
      </p:pic>
    </p:spTree>
    <p:extLst>
      <p:ext uri="{BB962C8B-B14F-4D97-AF65-F5344CB8AC3E}">
        <p14:creationId xmlns:p14="http://schemas.microsoft.com/office/powerpoint/2010/main" val="31220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畫</a:t>
            </a:r>
            <a:r>
              <a:rPr lang="zh-TW" altLang="en-US" dirty="0" smtClean="0"/>
              <a:t>新造型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3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07" y="1600200"/>
            <a:ext cx="5277986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80032" y="1975104"/>
            <a:ext cx="195072" cy="23164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88" y="937831"/>
            <a:ext cx="322136" cy="49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打開造型編輯區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277" y="1600200"/>
            <a:ext cx="5241445" cy="4873625"/>
          </a:xfrm>
        </p:spPr>
      </p:pic>
    </p:spTree>
    <p:extLst>
      <p:ext uri="{BB962C8B-B14F-4D97-AF65-F5344CB8AC3E}">
        <p14:creationId xmlns:p14="http://schemas.microsoft.com/office/powerpoint/2010/main" val="42949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上</a:t>
            </a:r>
            <a:r>
              <a:rPr lang="zh-TW" altLang="en-US" smtClean="0"/>
              <a:t>傳造型檔案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1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       圖示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07" y="1600200"/>
            <a:ext cx="5277986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938528" y="1999488"/>
            <a:ext cx="170688" cy="2072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34" y="930398"/>
            <a:ext cx="506730" cy="4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選取檔案，再按「開啟」，即可匯入造型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03" y="1600200"/>
            <a:ext cx="740559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217919" y="6071489"/>
            <a:ext cx="890017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298191" y="3383280"/>
            <a:ext cx="5595605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7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從相機</a:t>
            </a:r>
            <a:r>
              <a:rPr lang="zh-TW" altLang="en-US" dirty="0" smtClean="0"/>
              <a:t>擷取新造型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6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角色與造型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        圖示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07" y="1600200"/>
            <a:ext cx="5277986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097024" y="1999487"/>
            <a:ext cx="219456" cy="2072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24" y="912876"/>
            <a:ext cx="526000" cy="40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802" y="1877314"/>
            <a:ext cx="4365117" cy="413466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267455" y="4352417"/>
            <a:ext cx="1024129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99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81" y="2537776"/>
            <a:ext cx="5164973" cy="214395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191000" y="3864736"/>
            <a:ext cx="1185672" cy="585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6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點選「儲存」，</a:t>
            </a:r>
            <a:r>
              <a:rPr lang="zh-TW" altLang="en-US" smtClean="0"/>
              <a:t>即可匯入造型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78342"/>
            <a:ext cx="4114800" cy="38735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96639" y="5344033"/>
            <a:ext cx="524257" cy="3900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1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角色與造型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個角色可能有不止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個造型。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8" y="2226732"/>
            <a:ext cx="7485888" cy="402852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1663" y="4962144"/>
            <a:ext cx="512065" cy="5242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92224" y="5169408"/>
            <a:ext cx="10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個角色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608831" y="2779776"/>
            <a:ext cx="633985" cy="621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608831" y="3427950"/>
            <a:ext cx="633985" cy="5266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486656" y="3060192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 smtClean="0"/>
              <a:t>個</a:t>
            </a:r>
            <a:r>
              <a:rPr lang="zh-TW" altLang="en-US" dirty="0" smtClean="0"/>
              <a:t>造型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8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新增造型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33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新增造型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07" y="1600200"/>
            <a:ext cx="5277986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52007" y="1987297"/>
            <a:ext cx="764473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新增造型方式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從造型庫中選擇裝扮    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內建造型庫的造型。</a:t>
            </a:r>
            <a:endParaRPr lang="en-US" altLang="zh-TW" dirty="0" smtClean="0"/>
          </a:p>
          <a:p>
            <a:r>
              <a:rPr lang="zh-TW" altLang="en-US" dirty="0" smtClean="0"/>
              <a:t>畫新造型    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的造型編輯工具，製作造型。</a:t>
            </a:r>
            <a:endParaRPr lang="en-US" altLang="zh-TW" dirty="0" smtClean="0"/>
          </a:p>
          <a:p>
            <a:r>
              <a:rPr lang="zh-TW" altLang="en-US" dirty="0" smtClean="0"/>
              <a:t>上傳造型檔案    ：使用自己或他人的檔案，</a:t>
            </a:r>
            <a:r>
              <a:rPr lang="zh-TW" altLang="en-US" dirty="0" smtClean="0"/>
              <a:t>將造型匯入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從相機擷取新造型    ： 使用電腦的網路攝影機，擷取照片。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22" y="1636776"/>
            <a:ext cx="387096" cy="38709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56" y="2437447"/>
            <a:ext cx="248984" cy="43585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950" y="3251254"/>
            <a:ext cx="379857" cy="36524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218" y="4037076"/>
            <a:ext cx="395669" cy="3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1762062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與新增角色的方式相同！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07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</a:t>
            </a:r>
            <a:r>
              <a:rPr lang="zh-TW" altLang="en-US" dirty="0" smtClean="0"/>
              <a:t>造型庫中</a:t>
            </a:r>
            <a:r>
              <a:rPr lang="zh-TW" altLang="en-US" dirty="0" smtClean="0"/>
              <a:t>選擇</a:t>
            </a:r>
            <a:r>
              <a:rPr lang="zh-TW" altLang="en-US" dirty="0"/>
              <a:t>裝扮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5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07" y="1600200"/>
            <a:ext cx="5277986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52007" y="1962912"/>
            <a:ext cx="288985" cy="24384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026" y="966978"/>
            <a:ext cx="499110" cy="49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59</TotalTime>
  <Words>185</Words>
  <Application>Microsoft Office PowerPoint</Application>
  <PresentationFormat>如螢幕大小 (4:3)</PresentationFormat>
  <Paragraphs>53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新細明體</vt:lpstr>
      <vt:lpstr>Calibri</vt:lpstr>
      <vt:lpstr>Century Schoolbook</vt:lpstr>
      <vt:lpstr>Wingdings</vt:lpstr>
      <vt:lpstr>Wingdings 2</vt:lpstr>
      <vt:lpstr>佈景主題5</vt:lpstr>
      <vt:lpstr>新增造型</vt:lpstr>
      <vt:lpstr>角色與造型</vt:lpstr>
      <vt:lpstr>角色與造型</vt:lpstr>
      <vt:lpstr>新增造型</vt:lpstr>
      <vt:lpstr>新增造型</vt:lpstr>
      <vt:lpstr>新增造型方式</vt:lpstr>
      <vt:lpstr>與新增角色的方式相同！</vt:lpstr>
      <vt:lpstr>從造型庫中選擇裝扮</vt:lpstr>
      <vt:lpstr>點選</vt:lpstr>
      <vt:lpstr>打開造型庫</vt:lpstr>
      <vt:lpstr>選擇造型</vt:lpstr>
      <vt:lpstr>匯入造型</vt:lpstr>
      <vt:lpstr>畫新造型</vt:lpstr>
      <vt:lpstr>點選</vt:lpstr>
      <vt:lpstr>打開造型編輯區</vt:lpstr>
      <vt:lpstr>上傳造型檔案</vt:lpstr>
      <vt:lpstr>點選       圖示</vt:lpstr>
      <vt:lpstr>選取檔案，再按「開啟」，即可匯入造型</vt:lpstr>
      <vt:lpstr>從相機擷取新造型</vt:lpstr>
      <vt:lpstr>點選        圖示</vt:lpstr>
      <vt:lpstr>點選「允許」</vt:lpstr>
      <vt:lpstr>點選「允許」</vt:lpstr>
      <vt:lpstr>點選「儲存」，即可匯入造型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14</cp:revision>
  <dcterms:created xsi:type="dcterms:W3CDTF">2015-08-18T01:48:26Z</dcterms:created>
  <dcterms:modified xsi:type="dcterms:W3CDTF">2015-08-23T23:55:06Z</dcterms:modified>
</cp:coreProperties>
</file>