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8" r:id="rId2"/>
    <p:sldId id="259" r:id="rId3"/>
    <p:sldId id="265" r:id="rId4"/>
    <p:sldId id="264" r:id="rId5"/>
    <p:sldId id="260" r:id="rId6"/>
    <p:sldId id="263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9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106F8A-40EC-4A50-A15C-B5F6F8034437}" type="datetimeFigureOut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BA51B-9DBE-4107-9AD2-AAEF16FD6D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99340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2" name="文字方塊 1"/>
          <p:cNvSpPr txBox="1"/>
          <p:nvPr/>
        </p:nvSpPr>
        <p:spPr>
          <a:xfrm>
            <a:off x="0" y="0"/>
            <a:ext cx="492443" cy="58772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  <a:endParaRPr lang="zh-TW" altLang="en-US" sz="2000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C6CA2-C8A2-4FAB-8123-14F4F4AD79DC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73580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17BD1-8EDE-4FB7-8B1E-527F1F567BDE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62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69716-E366-4E1D-8A7C-0C3A88140F30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7083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pic>
        <p:nvPicPr>
          <p:cNvPr id="11" name="圖片 10" descr="winbu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4" name="文字方塊 3"/>
          <p:cNvSpPr txBox="1"/>
          <p:nvPr/>
        </p:nvSpPr>
        <p:spPr>
          <a:xfrm>
            <a:off x="142844" y="6512868"/>
            <a:ext cx="46249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600" dirty="0" smtClean="0"/>
              <a:t>（宜蘭縣版學生資訊課程教材）</a:t>
            </a:r>
            <a:r>
              <a:rPr lang="en-US" altLang="zh-TW" sz="1600" dirty="0" smtClean="0"/>
              <a:t>Chrome OS </a:t>
            </a:r>
            <a:r>
              <a:rPr lang="zh-TW" altLang="en-US" sz="1600" dirty="0" smtClean="0"/>
              <a:t>版本</a:t>
            </a:r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A9BE1-F3E8-4397-ACA1-1670172FE338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12" name="頁尾版面配置區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7118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D35A7F4-8216-4297-8015-A4615AFE89F8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1103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18397-64DD-4461-9BB4-FF4E119FD1E0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5500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149BC-5FDA-4225-A848-C1EE4BFE5CFE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051674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91F5E7-F03C-45A0-BE61-7CD7447D3FE8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219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103A5-134E-41F9-A6B2-3338BDB2E31A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3756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E8909D2-E089-47CE-B367-C2399031B4EA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8471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9F0401E-D7F7-4C5F-9BCF-B9B9EEF999DE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4986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85BEB5-D09E-49C1-8DE8-795C77A869C9}" type="datetime1">
              <a:rPr lang="zh-TW" altLang="en-US" smtClean="0"/>
              <a:t>2015/8/24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39B97B5-450C-4C82-A4FA-4BE0436608C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8969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4000" smtClean="0"/>
              <a:t>程式：開場動畫</a:t>
            </a:r>
            <a:endParaRPr lang="zh-TW" altLang="en-US" sz="4000" dirty="0"/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B97B5-450C-4C82-A4FA-4BE0436608C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0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背景製作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534400" y="5734050"/>
            <a:ext cx="609600" cy="520700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3083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點選     圖示，選擇背景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80055"/>
            <a:ext cx="7672792" cy="4006762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3</a:t>
            </a:fld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336" y="934592"/>
            <a:ext cx="385509" cy="38550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690109" y="3118834"/>
            <a:ext cx="1015747" cy="1002062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363968" y="5734050"/>
            <a:ext cx="371856" cy="260604"/>
          </a:xfrm>
          <a:prstGeom prst="rect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541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修改背景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25" y="2676652"/>
            <a:ext cx="4629150" cy="3476625"/>
          </a:xfrm>
        </p:spPr>
      </p:pic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4</a:t>
            </a:fld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425" y="1695291"/>
            <a:ext cx="696087" cy="646367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01" y="1695291"/>
            <a:ext cx="568715" cy="589026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805" y="1714997"/>
            <a:ext cx="665417" cy="64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25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程式碼</a:t>
            </a:r>
            <a:endParaRPr lang="zh-TW" altLang="en-US" dirty="0"/>
          </a:p>
        </p:txBody>
      </p:sp>
      <p:sp>
        <p:nvSpPr>
          <p:cNvPr id="6" name="副標題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534400" y="5734050"/>
            <a:ext cx="609600" cy="520700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379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dirty="0" smtClean="0"/>
              <a:t>舞台程式碼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7771" y="2231136"/>
            <a:ext cx="5377038" cy="2788094"/>
          </a:xfrm>
        </p:spPr>
      </p:pic>
    </p:spTree>
    <p:extLst>
      <p:ext uri="{BB962C8B-B14F-4D97-AF65-F5344CB8AC3E}">
        <p14:creationId xmlns:p14="http://schemas.microsoft.com/office/powerpoint/2010/main" val="404336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佈景主題5">
  <a:themeElements>
    <a:clrScheme name="灰階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5" id="{DA8167F6-1BD7-4D66-80DE-B3F0B0394872}" vid="{F98773BD-E4B7-419C-81A6-CFB62CF2B2F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佈景主題5</Template>
  <TotalTime>38</TotalTime>
  <Words>22</Words>
  <Application>Microsoft Office PowerPoint</Application>
  <PresentationFormat>如螢幕大小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2" baseType="lpstr">
      <vt:lpstr>新細明體</vt:lpstr>
      <vt:lpstr>Calibri</vt:lpstr>
      <vt:lpstr>Century Schoolbook</vt:lpstr>
      <vt:lpstr>Wingdings</vt:lpstr>
      <vt:lpstr>Wingdings 2</vt:lpstr>
      <vt:lpstr>佈景主題5</vt:lpstr>
      <vt:lpstr>程式：開場動畫</vt:lpstr>
      <vt:lpstr>背景製作</vt:lpstr>
      <vt:lpstr>點選     圖示，選擇背景</vt:lpstr>
      <vt:lpstr>修改背景</vt:lpstr>
      <vt:lpstr>程式碼</vt:lpstr>
      <vt:lpstr>舞台程式碼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程式：走路動畫</dc:title>
  <dc:creator>湘</dc:creator>
  <cp:lastModifiedBy>Justina</cp:lastModifiedBy>
  <cp:revision>10</cp:revision>
  <dcterms:created xsi:type="dcterms:W3CDTF">2015-08-18T01:48:26Z</dcterms:created>
  <dcterms:modified xsi:type="dcterms:W3CDTF">2015-08-23T23:26:49Z</dcterms:modified>
</cp:coreProperties>
</file>