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59" r:id="rId3"/>
    <p:sldId id="265" r:id="rId4"/>
    <p:sldId id="264" r:id="rId5"/>
    <p:sldId id="260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程式：開場動畫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背景製作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圖示，選擇背景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0055"/>
            <a:ext cx="7672792" cy="400676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336" y="934592"/>
            <a:ext cx="385509" cy="38550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690109" y="3118834"/>
            <a:ext cx="1015747" cy="10020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363968" y="5734050"/>
            <a:ext cx="371856" cy="2606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4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修改背景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5" y="2676652"/>
            <a:ext cx="4629150" cy="3476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5" y="1695291"/>
            <a:ext cx="696087" cy="64636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01" y="1695291"/>
            <a:ext cx="568715" cy="58902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805" y="1714997"/>
            <a:ext cx="665417" cy="64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舞台程式碼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771" y="2231136"/>
            <a:ext cx="5377038" cy="2788094"/>
          </a:xfrm>
        </p:spPr>
      </p:pic>
    </p:spTree>
    <p:extLst>
      <p:ext uri="{BB962C8B-B14F-4D97-AF65-F5344CB8AC3E}">
        <p14:creationId xmlns:p14="http://schemas.microsoft.com/office/powerpoint/2010/main" val="40433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38</TotalTime>
  <Words>22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程式：開場動畫</vt:lpstr>
      <vt:lpstr>背景製作</vt:lpstr>
      <vt:lpstr>點選     圖示，選擇背景</vt:lpstr>
      <vt:lpstr>修改背景</vt:lpstr>
      <vt:lpstr>程式碼</vt:lpstr>
      <vt:lpstr>舞台程式碼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10</cp:revision>
  <dcterms:created xsi:type="dcterms:W3CDTF">2015-08-18T01:48:26Z</dcterms:created>
  <dcterms:modified xsi:type="dcterms:W3CDTF">2015-08-23T23:26:49Z</dcterms:modified>
</cp:coreProperties>
</file>