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播放背景音樂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播放背景音樂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專案程式</a:t>
            </a:r>
            <a:r>
              <a:rPr lang="zh-TW" altLang="zh-TW" dirty="0" smtClean="0"/>
              <a:t>如果</a:t>
            </a:r>
            <a:r>
              <a:rPr lang="zh-TW" altLang="zh-TW" dirty="0"/>
              <a:t>要使用背景音樂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先</a:t>
            </a:r>
            <a:r>
              <a:rPr lang="zh-TW" altLang="zh-TW" dirty="0" smtClean="0"/>
              <a:t>將音</a:t>
            </a:r>
            <a:r>
              <a:rPr lang="zh-TW" altLang="en-US" dirty="0" smtClean="0"/>
              <a:t>效</a:t>
            </a:r>
            <a:r>
              <a:rPr lang="zh-TW" altLang="zh-TW" dirty="0" smtClean="0"/>
              <a:t>先</a:t>
            </a:r>
            <a:r>
              <a:rPr lang="zh-TW" altLang="zh-TW" dirty="0"/>
              <a:t>匯入舞台，然後讓音樂重覆</a:t>
            </a:r>
            <a:r>
              <a:rPr lang="zh-TW" altLang="zh-TW" dirty="0" smtClean="0"/>
              <a:t>播放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581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點選「舞台」、「音效」與「選擇聲音」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7387"/>
            <a:ext cx="7467600" cy="405925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0" y="4864608"/>
            <a:ext cx="518160" cy="6096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50207" y="2164881"/>
            <a:ext cx="335281" cy="261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364992" y="2523744"/>
            <a:ext cx="268224" cy="231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84" y="4411963"/>
            <a:ext cx="612242" cy="132208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27" y="1649957"/>
            <a:ext cx="717563" cy="110543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75" y="2733813"/>
            <a:ext cx="654517" cy="111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4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_5音效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97" y="1709928"/>
            <a:ext cx="7449003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打開音效庫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76" y="608930"/>
            <a:ext cx="1909706" cy="1909706"/>
          </a:xfrm>
        </p:spPr>
      </p:pic>
    </p:spTree>
    <p:extLst>
      <p:ext uri="{BB962C8B-B14F-4D97-AF65-F5344CB8AC3E}">
        <p14:creationId xmlns:p14="http://schemas.microsoft.com/office/powerpoint/2010/main" val="23546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850668"/>
            <a:ext cx="7728847" cy="422971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選擇「音樂循環」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48639" y="3110420"/>
            <a:ext cx="755905" cy="2179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552" y="1850668"/>
            <a:ext cx="2496510" cy="249651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536192" y="5734050"/>
            <a:ext cx="52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由於背景音樂需要不斷地播放，可以選擇音樂循環較長的音效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49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試聽並選擇音效後，點選「確定」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2650"/>
            <a:ext cx="7467600" cy="40687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14143" y="3403028"/>
            <a:ext cx="890017" cy="803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120128" y="5852160"/>
            <a:ext cx="353568" cy="2192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46" y="481803"/>
            <a:ext cx="1871670" cy="18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6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背景音樂的程式碼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82" y="2097025"/>
            <a:ext cx="5245548" cy="292811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722" y="649285"/>
            <a:ext cx="2216094" cy="22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8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小實驗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1995233"/>
            <a:ext cx="3048000" cy="135255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273" y="1995233"/>
            <a:ext cx="2190750" cy="13335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923032" y="4279392"/>
            <a:ext cx="3136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比較上述兩個程式碼的不同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77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47</TotalTime>
  <Words>91</Words>
  <Application>Microsoft Office PowerPoint</Application>
  <PresentationFormat>如螢幕大小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佈景主題5</vt:lpstr>
      <vt:lpstr>播放背景音樂</vt:lpstr>
      <vt:lpstr>播放背景音樂</vt:lpstr>
      <vt:lpstr>點選「舞台」、「音效」與「選擇聲音」</vt:lpstr>
      <vt:lpstr>打開音效庫</vt:lpstr>
      <vt:lpstr>選擇「音樂循環」</vt:lpstr>
      <vt:lpstr>試聽並選擇音效後，點選「確定」</vt:lpstr>
      <vt:lpstr>背景音樂的程式碼</vt:lpstr>
      <vt:lpstr>小實驗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11</cp:revision>
  <dcterms:created xsi:type="dcterms:W3CDTF">2015-08-18T01:48:26Z</dcterms:created>
  <dcterms:modified xsi:type="dcterms:W3CDTF">2015-08-23T07:33:00Z</dcterms:modified>
</cp:coreProperties>
</file>