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8" r:id="rId2"/>
    <p:sldId id="264" r:id="rId3"/>
    <p:sldId id="259" r:id="rId4"/>
    <p:sldId id="265" r:id="rId5"/>
    <p:sldId id="268" r:id="rId6"/>
    <p:sldId id="269" r:id="rId7"/>
    <p:sldId id="275" r:id="rId8"/>
    <p:sldId id="274" r:id="rId9"/>
    <p:sldId id="273" r:id="rId10"/>
    <p:sldId id="272" r:id="rId11"/>
    <p:sldId id="270" r:id="rId12"/>
    <p:sldId id="271" r:id="rId13"/>
    <p:sldId id="276" r:id="rId14"/>
    <p:sldId id="277" r:id="rId15"/>
    <p:sldId id="266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3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06F8A-40EC-4A50-A15C-B5F6F8034437}" type="datetimeFigureOut">
              <a:rPr lang="zh-TW" altLang="en-US" smtClean="0"/>
              <a:t>2015/8/23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BA51B-9DBE-4107-9AD2-AAEF16FD6D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340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0" y="0"/>
            <a:ext cx="492443" cy="58772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  <a:endParaRPr lang="zh-TW" altLang="en-US" sz="2000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6CA2-C8A2-4FAB-8123-14F4F4AD79DC}" type="datetime1">
              <a:rPr lang="zh-TW" altLang="en-US" smtClean="0"/>
              <a:t>2015/8/23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97B5-450C-4C82-A4FA-4BE0436608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358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7BD1-8EDE-4FB7-8B1E-527F1F567BDE}" type="datetime1">
              <a:rPr lang="zh-TW" altLang="en-US" smtClean="0"/>
              <a:t>2015/8/23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97B5-450C-4C82-A4FA-4BE0436608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6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9716-E366-4E1D-8A7C-0C3A88140F30}" type="datetime1">
              <a:rPr lang="zh-TW" altLang="en-US" smtClean="0"/>
              <a:t>2015/8/23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97B5-450C-4C82-A4FA-4BE0436608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08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12868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9BE1-F3E8-4397-ACA1-1670172FE338}" type="datetime1">
              <a:rPr lang="zh-TW" altLang="en-US" smtClean="0"/>
              <a:t>2015/8/23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11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D35A7F4-8216-4297-8015-A4615AFE89F8}" type="datetime1">
              <a:rPr lang="zh-TW" altLang="en-US" smtClean="0"/>
              <a:t>2015/8/23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39B97B5-450C-4C82-A4FA-4BE0436608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1103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18397-64DD-4461-9BB4-FF4E119FD1E0}" type="datetime1">
              <a:rPr lang="zh-TW" altLang="en-US" smtClean="0"/>
              <a:t>2015/8/23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97B5-450C-4C82-A4FA-4BE0436608C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5500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49BC-5FDA-4225-A848-C1EE4BFE5CFE}" type="datetime1">
              <a:rPr lang="zh-TW" altLang="en-US" smtClean="0"/>
              <a:t>2015/8/23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97B5-450C-4C82-A4FA-4BE0436608C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5167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91F5E7-F03C-45A0-BE61-7CD7447D3FE8}" type="datetime1">
              <a:rPr lang="zh-TW" altLang="en-US" smtClean="0"/>
              <a:t>2015/8/23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9B97B5-450C-4C82-A4FA-4BE0436608C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219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03A5-134E-41F9-A6B2-3338BDB2E31A}" type="datetime1">
              <a:rPr lang="zh-TW" altLang="en-US" smtClean="0"/>
              <a:t>2015/8/23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97B5-450C-4C82-A4FA-4BE0436608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75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E8909D2-E089-47CE-B367-C2399031B4EA}" type="datetime1">
              <a:rPr lang="zh-TW" altLang="en-US" smtClean="0"/>
              <a:t>2015/8/23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39B97B5-450C-4C82-A4FA-4BE0436608C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8471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F0401E-D7F7-4C5F-9BCF-B9B9EEF999DE}" type="datetime1">
              <a:rPr lang="zh-TW" altLang="en-US" smtClean="0"/>
              <a:t>2015/8/23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9B97B5-450C-4C82-A4FA-4BE0436608C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986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E85BEB5-D09E-49C1-8DE8-795C77A869C9}" type="datetime1">
              <a:rPr lang="zh-TW" altLang="en-US" smtClean="0"/>
              <a:t>2015/8/23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39B97B5-450C-4C82-A4FA-4BE0436608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896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10" Type="http://schemas.openxmlformats.org/officeDocument/2006/relationships/image" Target="../media/image36.jp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造型編輯工具</a:t>
            </a:r>
            <a:endParaRPr lang="zh-TW" altLang="en-US" sz="40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97B5-450C-4C82-A4FA-4BE0436608C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203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以顏色填滿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236" y="925386"/>
            <a:ext cx="562574" cy="492252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1576135"/>
            <a:ext cx="5317426" cy="48654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023616" y="5575553"/>
            <a:ext cx="3072384" cy="86606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023616" y="3338099"/>
            <a:ext cx="353568" cy="34388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4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清除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07" y="1417637"/>
            <a:ext cx="5549293" cy="5056187"/>
          </a:xfrm>
        </p:spPr>
      </p:pic>
      <p:sp>
        <p:nvSpPr>
          <p:cNvPr id="6" name="矩形 5"/>
          <p:cNvSpPr/>
          <p:nvPr/>
        </p:nvSpPr>
        <p:spPr>
          <a:xfrm>
            <a:off x="2170176" y="3608832"/>
            <a:ext cx="341376" cy="25765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194560" y="5574347"/>
            <a:ext cx="829056" cy="89947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279648" y="3945731"/>
            <a:ext cx="463296" cy="37023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7" y="973518"/>
            <a:ext cx="35242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7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選擇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47" y="936677"/>
            <a:ext cx="508445" cy="480961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03" y="1417638"/>
            <a:ext cx="5729097" cy="5051620"/>
          </a:xfrm>
          <a:prstGeom prst="rect">
            <a:avLst/>
          </a:prstGeom>
        </p:spPr>
      </p:pic>
      <p:cxnSp>
        <p:nvCxnSpPr>
          <p:cNvPr id="10" name="直線單箭頭接點 9"/>
          <p:cNvCxnSpPr/>
          <p:nvPr/>
        </p:nvCxnSpPr>
        <p:spPr>
          <a:xfrm flipV="1">
            <a:off x="5510784" y="2816352"/>
            <a:ext cx="280416" cy="329184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084576" y="3839815"/>
            <a:ext cx="341376" cy="32984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512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選擇並複製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998" y="993013"/>
            <a:ext cx="473154" cy="424625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583" y="1586408"/>
            <a:ext cx="5378689" cy="479988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340352" y="2655350"/>
            <a:ext cx="1853184" cy="220925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968752" y="4173254"/>
            <a:ext cx="329184" cy="28108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583" y="3829867"/>
            <a:ext cx="578366" cy="124893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45" y="2236752"/>
            <a:ext cx="1034127" cy="159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8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選擇並複製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998" y="993013"/>
            <a:ext cx="473154" cy="424625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92" y="1417638"/>
            <a:ext cx="5691187" cy="516549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357400" y="2474976"/>
            <a:ext cx="2799303" cy="227990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150" y="1417638"/>
            <a:ext cx="911442" cy="155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2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向量圖編輯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343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1416" y="8953"/>
            <a:ext cx="74676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向量圖編輯工具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61416" y="1139952"/>
            <a:ext cx="7467600" cy="5115306"/>
          </a:xfrm>
        </p:spPr>
        <p:txBody>
          <a:bodyPr>
            <a:normAutofit/>
          </a:bodyPr>
          <a:lstStyle/>
          <a:p>
            <a:pPr lvl="1"/>
            <a:r>
              <a:rPr lang="zh-TW" altLang="en-US" dirty="0" smtClean="0"/>
              <a:t>選擇 （       ）：選擇物件，可進行移動與縮放。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重新塑形（         ）：針對物件進行變形。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鉛筆（          ）：畫出不同顏色與粗線的線條。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線（         ）：</a:t>
            </a:r>
            <a:r>
              <a:rPr lang="zh-TW" altLang="en-US" dirty="0"/>
              <a:t>畫出不同顏色與粗線</a:t>
            </a:r>
            <a:r>
              <a:rPr lang="zh-TW" altLang="en-US" dirty="0" smtClean="0"/>
              <a:t>的直線。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長方形（         ）：</a:t>
            </a:r>
            <a:r>
              <a:rPr lang="zh-TW" altLang="en-US" dirty="0"/>
              <a:t>畫出不同顏色的實心或空心</a:t>
            </a:r>
            <a:r>
              <a:rPr lang="zh-TW" altLang="en-US" dirty="0" smtClean="0"/>
              <a:t>的長方形，</a:t>
            </a:r>
            <a:r>
              <a:rPr lang="zh-TW" altLang="en-US" dirty="0"/>
              <a:t>當同時按下</a:t>
            </a:r>
            <a:r>
              <a:rPr lang="en-US" altLang="zh-TW" dirty="0"/>
              <a:t>Shift</a:t>
            </a:r>
            <a:r>
              <a:rPr lang="zh-TW" altLang="en-US" dirty="0"/>
              <a:t>鍵時，可畫</a:t>
            </a:r>
            <a:r>
              <a:rPr lang="zh-TW" altLang="en-US" dirty="0" smtClean="0"/>
              <a:t>出正方形。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橢圓（         ）：</a:t>
            </a:r>
            <a:r>
              <a:rPr lang="zh-TW" altLang="en-US" dirty="0"/>
              <a:t>畫出不同顏色的實心或空心</a:t>
            </a:r>
            <a:r>
              <a:rPr lang="zh-TW" altLang="en-US" dirty="0" smtClean="0"/>
              <a:t>的橢圓形</a:t>
            </a:r>
            <a:r>
              <a:rPr lang="zh-TW" altLang="en-US" dirty="0"/>
              <a:t>，當同時按下</a:t>
            </a:r>
            <a:r>
              <a:rPr lang="en-US" altLang="zh-TW" dirty="0"/>
              <a:t>Shift</a:t>
            </a:r>
            <a:r>
              <a:rPr lang="zh-TW" altLang="en-US" dirty="0"/>
              <a:t>鍵時，可畫出</a:t>
            </a:r>
            <a:r>
              <a:rPr lang="zh-TW" altLang="en-US" dirty="0" smtClean="0"/>
              <a:t>圓形。</a:t>
            </a:r>
            <a:endParaRPr lang="en-US" altLang="zh-TW" dirty="0"/>
          </a:p>
          <a:p>
            <a:pPr lvl="1"/>
            <a:r>
              <a:rPr lang="zh-TW" altLang="en-US" dirty="0" smtClean="0"/>
              <a:t>文字（         ）：</a:t>
            </a:r>
            <a:r>
              <a:rPr lang="zh-TW" altLang="en-US" dirty="0"/>
              <a:t>輸入不同顏色、字體的文字，但是</a:t>
            </a:r>
            <a:r>
              <a:rPr lang="en-US" altLang="zh-TW" dirty="0"/>
              <a:t>Scratch 2.0</a:t>
            </a:r>
            <a:r>
              <a:rPr lang="zh-TW" altLang="en-US" dirty="0"/>
              <a:t>目前不支援中文。</a:t>
            </a:r>
            <a:endParaRPr lang="en-US" altLang="zh-TW" dirty="0"/>
          </a:p>
          <a:p>
            <a:pPr lvl="1"/>
            <a:r>
              <a:rPr lang="zh-TW" altLang="en-US" dirty="0" smtClean="0"/>
              <a:t>將圖形上色（          ）：</a:t>
            </a:r>
            <a:r>
              <a:rPr lang="zh-TW" altLang="en-US" dirty="0"/>
              <a:t>選擇不同顏色與模式填滿特定區域。</a:t>
            </a:r>
            <a:endParaRPr lang="en-US" altLang="zh-TW" dirty="0"/>
          </a:p>
          <a:p>
            <a:pPr lvl="1"/>
            <a:r>
              <a:rPr lang="zh-TW" altLang="en-US" dirty="0" smtClean="0"/>
              <a:t>複製（            ）：按下</a:t>
            </a:r>
            <a:r>
              <a:rPr lang="en-US" altLang="zh-TW" dirty="0" smtClean="0"/>
              <a:t>shift</a:t>
            </a:r>
            <a:r>
              <a:rPr lang="zh-TW" altLang="en-US" dirty="0" smtClean="0"/>
              <a:t>鍵對於特定的物件進行複製。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marL="365760" lvl="1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56" y="1151953"/>
            <a:ext cx="362331" cy="38648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56" y="3346226"/>
            <a:ext cx="362331" cy="362331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680" y="1538439"/>
            <a:ext cx="361013" cy="335226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55" y="1967768"/>
            <a:ext cx="362331" cy="33645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557" y="2371911"/>
            <a:ext cx="332995" cy="332995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124" y="2641995"/>
            <a:ext cx="495111" cy="478038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949" y="4127206"/>
            <a:ext cx="380437" cy="366347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693" y="4804251"/>
            <a:ext cx="359371" cy="372206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845" y="5557018"/>
            <a:ext cx="358835" cy="35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選擇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257" y="1633728"/>
            <a:ext cx="5276278" cy="486384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632447" y="2084833"/>
            <a:ext cx="315087" cy="3596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033362" y="2639568"/>
            <a:ext cx="2799303" cy="227990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074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重新塑形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394" y="1011491"/>
            <a:ext cx="266700" cy="24765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" y="1577715"/>
            <a:ext cx="5429821" cy="495986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411314" y="2700528"/>
            <a:ext cx="2799303" cy="227990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976266" y="2279903"/>
            <a:ext cx="253589" cy="25603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54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鉛筆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1023683"/>
            <a:ext cx="424259" cy="393955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46" y="1560576"/>
            <a:ext cx="5418642" cy="498341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198165" y="2499359"/>
            <a:ext cx="253589" cy="25603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922426" y="5606033"/>
            <a:ext cx="3283302" cy="93795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443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cap="none" dirty="0" smtClean="0"/>
              <a:t>Scratch</a:t>
            </a:r>
            <a:r>
              <a:rPr lang="zh-TW" altLang="en-US" dirty="0" smtClean="0"/>
              <a:t>造型</a:t>
            </a:r>
            <a:r>
              <a:rPr lang="zh-TW" altLang="en-US" dirty="0"/>
              <a:t>編輯</a:t>
            </a:r>
            <a:r>
              <a:rPr lang="zh-TW" altLang="en-US" dirty="0" smtClean="0"/>
              <a:t>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57" y="1633761"/>
            <a:ext cx="5191315" cy="47326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084832" y="1600200"/>
            <a:ext cx="329184" cy="27736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69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線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683" y="1024128"/>
            <a:ext cx="393510" cy="39351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42" y="1417638"/>
            <a:ext cx="5578792" cy="511699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263477" y="2585022"/>
            <a:ext cx="253589" cy="25603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843178" y="5606033"/>
            <a:ext cx="3447894" cy="92860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924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長方形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751" y="977582"/>
            <a:ext cx="455772" cy="440056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872" y="1519236"/>
            <a:ext cx="5383350" cy="490707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129249" y="2855720"/>
            <a:ext cx="253589" cy="25603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839491" y="5535199"/>
            <a:ext cx="3752111" cy="89111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04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橢圓形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47" y="1060259"/>
            <a:ext cx="247650" cy="24765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28" y="1417638"/>
            <a:ext cx="5406439" cy="494385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792391" y="5470381"/>
            <a:ext cx="3752111" cy="89111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022592" y="2877313"/>
            <a:ext cx="336883" cy="32918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050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文字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588" y="969369"/>
            <a:ext cx="338900" cy="32634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23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67" y="1417638"/>
            <a:ext cx="5397341" cy="489224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001981" y="5449824"/>
            <a:ext cx="3520739" cy="86005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242048" y="3131661"/>
            <a:ext cx="277814" cy="26549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15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將圖形上色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618" y="997204"/>
            <a:ext cx="404622" cy="41907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24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67" y="1416277"/>
            <a:ext cx="5535169" cy="507021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770333" y="5564626"/>
            <a:ext cx="3520739" cy="86005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077456" y="3389376"/>
            <a:ext cx="286512" cy="32258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33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複製       ：按下</a:t>
            </a:r>
            <a:r>
              <a:rPr lang="en-US" altLang="zh-TW" dirty="0" smtClean="0"/>
              <a:t>shift</a:t>
            </a:r>
            <a:r>
              <a:rPr lang="zh-TW" altLang="en-US" dirty="0" smtClean="0"/>
              <a:t>鍵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04" y="987825"/>
            <a:ext cx="318516" cy="318516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54" y="1630952"/>
            <a:ext cx="5270905" cy="486654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790944" y="3742944"/>
            <a:ext cx="280415" cy="32127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651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點陣圖編輯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308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1416" y="8953"/>
            <a:ext cx="74676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點陣圖編輯工具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32816" y="1124712"/>
            <a:ext cx="7467600" cy="5337048"/>
          </a:xfrm>
        </p:spPr>
        <p:txBody>
          <a:bodyPr>
            <a:normAutofit lnSpcReduction="10000"/>
          </a:bodyPr>
          <a:lstStyle/>
          <a:p>
            <a:pPr lvl="1"/>
            <a:r>
              <a:rPr lang="zh-TW" altLang="en-US" dirty="0" smtClean="0"/>
              <a:t>刷 （       ）：像畫筆一樣可以畫出不同粗細與顏色的線條。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線（         ）：</a:t>
            </a:r>
            <a:r>
              <a:rPr lang="zh-TW" altLang="en-US" smtClean="0"/>
              <a:t>畫</a:t>
            </a:r>
            <a:r>
              <a:rPr lang="zh-TW" altLang="en-US" smtClean="0"/>
              <a:t>出不同</a:t>
            </a:r>
            <a:r>
              <a:rPr lang="zh-TW" altLang="en-US" dirty="0"/>
              <a:t>粗細與</a:t>
            </a:r>
            <a:r>
              <a:rPr lang="zh-TW" altLang="en-US" dirty="0" smtClean="0"/>
              <a:t>顏色的直線。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長方形（          ）：畫出不同顏色的實心或空心的長方形，當同時按下</a:t>
            </a:r>
            <a:r>
              <a:rPr lang="en-US" altLang="zh-TW" dirty="0" smtClean="0"/>
              <a:t>Shift</a:t>
            </a:r>
            <a:r>
              <a:rPr lang="zh-TW" altLang="en-US" dirty="0" smtClean="0"/>
              <a:t>鍵時，可畫出正方形。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橢圓（         ）：</a:t>
            </a:r>
            <a:r>
              <a:rPr lang="zh-TW" altLang="en-US" dirty="0"/>
              <a:t>畫出不同顏色的實心或空心</a:t>
            </a:r>
            <a:r>
              <a:rPr lang="zh-TW" altLang="en-US" dirty="0" smtClean="0"/>
              <a:t>的橢圓形，</a:t>
            </a:r>
            <a:r>
              <a:rPr lang="zh-TW" altLang="en-US" dirty="0"/>
              <a:t>當同時按下</a:t>
            </a:r>
            <a:r>
              <a:rPr lang="en-US" altLang="zh-TW" dirty="0"/>
              <a:t>Shift</a:t>
            </a:r>
            <a:r>
              <a:rPr lang="zh-TW" altLang="en-US" dirty="0"/>
              <a:t>鍵時，可畫</a:t>
            </a:r>
            <a:r>
              <a:rPr lang="zh-TW" altLang="en-US" dirty="0" smtClean="0"/>
              <a:t>出圓形。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文字（         ）：輸入不同顏色、字體的文字，但是</a:t>
            </a:r>
            <a:r>
              <a:rPr lang="en-US" altLang="zh-TW" dirty="0" smtClean="0"/>
              <a:t>Scratch 2.0</a:t>
            </a:r>
            <a:r>
              <a:rPr lang="zh-TW" altLang="en-US" dirty="0" smtClean="0"/>
              <a:t>目前不支援中文。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以顏色填滿（         ）：選擇不同顏色與模式填滿特定區域。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消除（         ）：像橡皮擦一樣消除圖案中不必要的部分，可以控制消除的範圍大小。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選擇（           ）：將特定區域選取，可進行縮放與裁切。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選擇並複製（              ）：選取並複製特定的區域。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marL="365760" lvl="1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377" y="1131379"/>
            <a:ext cx="390525" cy="3524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73" y="1758695"/>
            <a:ext cx="431337" cy="38709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75" y="2023872"/>
            <a:ext cx="410379" cy="39928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13" y="2769012"/>
            <a:ext cx="390525" cy="3429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23" y="3444240"/>
            <a:ext cx="352425" cy="33337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23" y="4603432"/>
            <a:ext cx="352425" cy="37147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07" y="5311330"/>
            <a:ext cx="352425" cy="33337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94" y="5617845"/>
            <a:ext cx="424967" cy="38138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14" y="4056220"/>
            <a:ext cx="38100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刷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1" y="971296"/>
            <a:ext cx="390525" cy="352425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60" y="1417638"/>
            <a:ext cx="5454205" cy="49167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865120" y="1967801"/>
            <a:ext cx="280416" cy="22675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889504" y="5507291"/>
            <a:ext cx="3425952" cy="92103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86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518" y="925386"/>
            <a:ext cx="460203" cy="413003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023" y="1576135"/>
            <a:ext cx="5220629" cy="480662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901696" y="2370138"/>
            <a:ext cx="316992" cy="2511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901696" y="5525579"/>
            <a:ext cx="2987040" cy="85718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454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長方形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81" y="887347"/>
            <a:ext cx="545021" cy="530291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66" y="1617344"/>
            <a:ext cx="5417580" cy="480784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810256" y="5568252"/>
            <a:ext cx="3139440" cy="8569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810257" y="2633472"/>
            <a:ext cx="323087" cy="2682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860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橢圓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065" y="997292"/>
            <a:ext cx="478727" cy="420346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36" y="1428411"/>
            <a:ext cx="5389860" cy="494370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938272" y="2796858"/>
            <a:ext cx="292608" cy="22675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871216" y="5436426"/>
            <a:ext cx="3261360" cy="94646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272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文字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155" y="1004635"/>
            <a:ext cx="374333" cy="354099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37" y="1397153"/>
            <a:ext cx="5535168" cy="507698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023616" y="3052890"/>
            <a:ext cx="256032" cy="2511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919984" y="5557903"/>
            <a:ext cx="3322320" cy="91623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673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5">
  <a:themeElements>
    <a:clrScheme name="灰階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佈景主題5" id="{DA8167F6-1BD7-4D66-80DE-B3F0B0394872}" vid="{F98773BD-E4B7-419C-81A6-CFB62CF2B2F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佈景主題5</Template>
  <TotalTime>140</TotalTime>
  <Words>407</Words>
  <Application>Microsoft Office PowerPoint</Application>
  <PresentationFormat>如螢幕大小 (4:3)</PresentationFormat>
  <Paragraphs>74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1" baseType="lpstr">
      <vt:lpstr>新細明體</vt:lpstr>
      <vt:lpstr>Calibri</vt:lpstr>
      <vt:lpstr>Century Schoolbook</vt:lpstr>
      <vt:lpstr>Wingdings</vt:lpstr>
      <vt:lpstr>Wingdings 2</vt:lpstr>
      <vt:lpstr>佈景主題5</vt:lpstr>
      <vt:lpstr>造型編輯工具</vt:lpstr>
      <vt:lpstr>Scratch造型編輯區</vt:lpstr>
      <vt:lpstr>點陣圖編輯</vt:lpstr>
      <vt:lpstr>點陣圖編輯工具</vt:lpstr>
      <vt:lpstr>刷</vt:lpstr>
      <vt:lpstr>線</vt:lpstr>
      <vt:lpstr>長方形</vt:lpstr>
      <vt:lpstr>橢圓</vt:lpstr>
      <vt:lpstr>文字</vt:lpstr>
      <vt:lpstr>以顏色填滿</vt:lpstr>
      <vt:lpstr>清除</vt:lpstr>
      <vt:lpstr>選擇</vt:lpstr>
      <vt:lpstr>選擇並複製</vt:lpstr>
      <vt:lpstr>選擇並複製</vt:lpstr>
      <vt:lpstr>向量圖編輯</vt:lpstr>
      <vt:lpstr>向量圖編輯工具</vt:lpstr>
      <vt:lpstr>選擇</vt:lpstr>
      <vt:lpstr>重新塑形</vt:lpstr>
      <vt:lpstr>鉛筆</vt:lpstr>
      <vt:lpstr>線</vt:lpstr>
      <vt:lpstr>長方形</vt:lpstr>
      <vt:lpstr>橢圓形</vt:lpstr>
      <vt:lpstr>文字</vt:lpstr>
      <vt:lpstr>將圖形上色</vt:lpstr>
      <vt:lpstr>複製       ：按下shift鍵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程式：走路動畫</dc:title>
  <dc:creator>湘</dc:creator>
  <cp:lastModifiedBy>Justina</cp:lastModifiedBy>
  <cp:revision>32</cp:revision>
  <dcterms:created xsi:type="dcterms:W3CDTF">2015-08-18T01:48:26Z</dcterms:created>
  <dcterms:modified xsi:type="dcterms:W3CDTF">2015-08-23T03:31:22Z</dcterms:modified>
</cp:coreProperties>
</file>