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71" r:id="rId3"/>
    <p:sldId id="266" r:id="rId4"/>
    <p:sldId id="267" r:id="rId5"/>
    <p:sldId id="272" r:id="rId6"/>
    <p:sldId id="276" r:id="rId7"/>
    <p:sldId id="277" r:id="rId8"/>
    <p:sldId id="278" r:id="rId9"/>
    <p:sldId id="268" r:id="rId10"/>
    <p:sldId id="273" r:id="rId11"/>
    <p:sldId id="279" r:id="rId12"/>
    <p:sldId id="280" r:id="rId13"/>
    <p:sldId id="282" r:id="rId14"/>
    <p:sldId id="283" r:id="rId15"/>
    <p:sldId id="281" r:id="rId16"/>
    <p:sldId id="284" r:id="rId17"/>
    <p:sldId id="285" r:id="rId18"/>
    <p:sldId id="269" r:id="rId19"/>
    <p:sldId id="274" r:id="rId20"/>
    <p:sldId id="286" r:id="rId21"/>
    <p:sldId id="270" r:id="rId22"/>
    <p:sldId id="275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E0D5E-945A-4A88-AB68-15AC6008309B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3DCFE-26B3-4710-9ACD-592D8062B0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6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71541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7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2015/8/23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60987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086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7559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563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55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94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0236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04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EA58CF-0573-4B1C-A53D-FFAF9418C4D8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415DD8-87E2-4184-9E33-DB7E1FAA4F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50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 smtClean="0"/>
              <a:t>新增角色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7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圖示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3" y="1970086"/>
            <a:ext cx="7164505" cy="355289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744" y="869482"/>
            <a:ext cx="304800" cy="46522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25056" y="2062861"/>
            <a:ext cx="341376" cy="38773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打開造型編輯區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56" y="1417638"/>
            <a:ext cx="5602107" cy="510714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6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預設為「點矩陣圖模式」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56" y="1417638"/>
            <a:ext cx="5602107" cy="510714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400800" y="6035040"/>
            <a:ext cx="694944" cy="2202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點陣圖編輯工具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56" y="1417638"/>
            <a:ext cx="5602107" cy="510714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400800" y="6035040"/>
            <a:ext cx="694944" cy="2202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493264" y="1956816"/>
            <a:ext cx="359664" cy="25298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6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       </a:t>
            </a:r>
            <a:r>
              <a:rPr lang="zh-TW" altLang="en-US" dirty="0" smtClean="0"/>
              <a:t>         圖示</a:t>
            </a:r>
            <a:r>
              <a:rPr lang="zh-TW" altLang="en-US" dirty="0"/>
              <a:t>進行切換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56" y="1417638"/>
            <a:ext cx="5602107" cy="510714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400800" y="6217920"/>
            <a:ext cx="694944" cy="2202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72" y="984504"/>
            <a:ext cx="1272331" cy="43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切換成向量圖模式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352" y="1600200"/>
            <a:ext cx="5319295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096000" y="5994654"/>
            <a:ext cx="694944" cy="2202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8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向量圖編輯工具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352" y="1600200"/>
            <a:ext cx="5319295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534911" y="2093214"/>
            <a:ext cx="315735" cy="196672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5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點陣圖</a:t>
            </a:r>
            <a:r>
              <a:rPr lang="en-US" altLang="zh-TW" dirty="0" smtClean="0"/>
              <a:t>VS</a:t>
            </a:r>
            <a:r>
              <a:rPr lang="zh-TW" altLang="en-US" dirty="0" smtClean="0"/>
              <a:t>向量圖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點陣圖進行縮放圖片容易失真，而向量圖則沒有這個問題。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6" y="2889504"/>
            <a:ext cx="3038475" cy="3105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216" y="3400425"/>
            <a:ext cx="3067050" cy="233362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597152" y="6021443"/>
            <a:ext cx="96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點陣圖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839968" y="5994654"/>
            <a:ext cx="938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向量圖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90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上傳角色檔案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02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 圖示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19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74" y="1970086"/>
            <a:ext cx="7590142" cy="376396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68895" y="2084832"/>
            <a:ext cx="315735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734" y="930398"/>
            <a:ext cx="506730" cy="48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新增角色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36" y="2177350"/>
            <a:ext cx="6721964" cy="333343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417457" y="2177350"/>
            <a:ext cx="1507343" cy="45423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7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選取檔案，再按「開啟」，即可匯入角色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03" y="1600200"/>
            <a:ext cx="7405593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217919" y="6071489"/>
            <a:ext cx="890017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298191" y="3383280"/>
            <a:ext cx="5595605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1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從相機擷取角色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6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  圖示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22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7" y="1958340"/>
            <a:ext cx="7287433" cy="361385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24" y="912876"/>
            <a:ext cx="526000" cy="40722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351775" y="2060321"/>
            <a:ext cx="451105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3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802" y="1877314"/>
            <a:ext cx="4365117" cy="413466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267455" y="4352417"/>
            <a:ext cx="1024129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3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81" y="2537776"/>
            <a:ext cx="5164973" cy="214395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191000" y="3864736"/>
            <a:ext cx="1185672" cy="5853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1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點選「儲存」，即可匯入角色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78342"/>
            <a:ext cx="4114800" cy="387350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596639" y="5344033"/>
            <a:ext cx="524257" cy="39001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3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新增角色</a:t>
            </a:r>
            <a:r>
              <a:rPr lang="zh-TW" altLang="en-US" dirty="0" smtClean="0"/>
              <a:t>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從角色倉庫選擇裝扮    ：使用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內建角色庫的角色。</a:t>
            </a:r>
            <a:endParaRPr lang="en-US" altLang="zh-TW" dirty="0" smtClean="0"/>
          </a:p>
          <a:p>
            <a:r>
              <a:rPr lang="zh-TW" altLang="en-US" dirty="0" smtClean="0"/>
              <a:t>畫新角色    ：使用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的</a:t>
            </a:r>
            <a:r>
              <a:rPr lang="zh-TW" altLang="en-US" dirty="0" smtClean="0"/>
              <a:t>角色繪製</a:t>
            </a:r>
            <a:r>
              <a:rPr lang="zh-TW" altLang="en-US" dirty="0" smtClean="0"/>
              <a:t>工具，製作角色。</a:t>
            </a:r>
            <a:endParaRPr lang="en-US" altLang="zh-TW" dirty="0" smtClean="0"/>
          </a:p>
          <a:p>
            <a:r>
              <a:rPr lang="zh-TW" altLang="en-US" dirty="0" smtClean="0"/>
              <a:t>上傳角色檔案    ：使用自己或他人的角色檔案，將檔案匯入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從相機擷取角色    ： 使用電腦的網路攝影機，擷取照片。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344" y="1607598"/>
            <a:ext cx="469392" cy="46939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456" y="2437447"/>
            <a:ext cx="248984" cy="43585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950" y="3251254"/>
            <a:ext cx="379857" cy="36524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28" y="4037076"/>
            <a:ext cx="395669" cy="30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2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從角色倉庫選擇裝扮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7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圖示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3" y="1970086"/>
            <a:ext cx="6549865" cy="324808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080365" y="1970086"/>
            <a:ext cx="357011" cy="45423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62" y="991362"/>
            <a:ext cx="426276" cy="42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打開角色庫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7447"/>
            <a:ext cx="7467600" cy="409913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8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5332"/>
            <a:ext cx="7467600" cy="408336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095744" y="5822115"/>
            <a:ext cx="426720" cy="256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8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匯入角色至角色區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04" y="2355469"/>
            <a:ext cx="6238662" cy="310654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5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畫新角色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5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104</TotalTime>
  <Words>209</Words>
  <Application>Microsoft Office PowerPoint</Application>
  <PresentationFormat>如螢幕大小 (4:3)</PresentationFormat>
  <Paragraphs>56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1" baseType="lpstr">
      <vt:lpstr>新細明體</vt:lpstr>
      <vt:lpstr>Calibri</vt:lpstr>
      <vt:lpstr>Century Schoolbook</vt:lpstr>
      <vt:lpstr>Wingdings</vt:lpstr>
      <vt:lpstr>Wingdings 2</vt:lpstr>
      <vt:lpstr>佈景主題5</vt:lpstr>
      <vt:lpstr> 新增角色</vt:lpstr>
      <vt:lpstr>新增角色</vt:lpstr>
      <vt:lpstr>新增角色方式</vt:lpstr>
      <vt:lpstr>從角色倉庫選擇裝扮</vt:lpstr>
      <vt:lpstr>點選     圖示</vt:lpstr>
      <vt:lpstr>打開角色庫</vt:lpstr>
      <vt:lpstr>選擇角色</vt:lpstr>
      <vt:lpstr>匯入角色至角色區</vt:lpstr>
      <vt:lpstr>畫新角色</vt:lpstr>
      <vt:lpstr>點選     圖示</vt:lpstr>
      <vt:lpstr>打開造型編輯區</vt:lpstr>
      <vt:lpstr>預設為「點矩陣圖模式」</vt:lpstr>
      <vt:lpstr>點陣圖編輯工具</vt:lpstr>
      <vt:lpstr>點選                圖示進行切換</vt:lpstr>
      <vt:lpstr>切換成向量圖模式</vt:lpstr>
      <vt:lpstr>向量圖編輯工具</vt:lpstr>
      <vt:lpstr>點陣圖VS向量圖</vt:lpstr>
      <vt:lpstr>上傳角色檔案</vt:lpstr>
      <vt:lpstr>點選       圖示</vt:lpstr>
      <vt:lpstr>選取檔案，再按「開啟」，即可匯入角色</vt:lpstr>
      <vt:lpstr>從相機擷取角色</vt:lpstr>
      <vt:lpstr>點選        圖示</vt:lpstr>
      <vt:lpstr>點選「允許」</vt:lpstr>
      <vt:lpstr>點選「允許」</vt:lpstr>
      <vt:lpstr>點選「儲存」，即可匯入角色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增加角色</dc:title>
  <dc:creator>湘</dc:creator>
  <cp:lastModifiedBy>Justina</cp:lastModifiedBy>
  <cp:revision>19</cp:revision>
  <dcterms:created xsi:type="dcterms:W3CDTF">2015-08-18T02:59:56Z</dcterms:created>
  <dcterms:modified xsi:type="dcterms:W3CDTF">2015-08-23T01:22:49Z</dcterms:modified>
</cp:coreProperties>
</file>